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sldIdLst>
    <p:sldId id="256" r:id="rId2"/>
    <p:sldId id="269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70" r:id="rId14"/>
    <p:sldId id="271" r:id="rId15"/>
    <p:sldId id="272" r:id="rId16"/>
    <p:sldId id="273" r:id="rId17"/>
    <p:sldId id="267" r:id="rId18"/>
  </p:sldIdLst>
  <p:sldSz cx="12192000" cy="6858000"/>
  <p:notesSz cx="6858000" cy="9144000"/>
  <p:embeddedFontLst>
    <p:embeddedFont>
      <p:font typeface="Premier League" panose="02000500000000000000" charset="-128"/>
      <p:regular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Corpulent Caps Shadow BRK" panose="020B0604020202020204" charset="0"/>
      <p:regular r:id="rId25"/>
    </p:embeddedFont>
    <p:embeddedFont>
      <p:font typeface="Kalpurush" panose="020B0604020202020204" charset="0"/>
      <p:regular r:id="rId26"/>
    </p:embeddedFont>
    <p:embeddedFont>
      <p:font typeface="The Bold Font" charset="0"/>
      <p:bold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ADAD"/>
    <a:srgbClr val="FF08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F9629D-886D-4A89-9F73-E9C377C7EF91}" v="35" dt="2025-07-06T17:31:41.3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3678" autoAdjust="0"/>
  </p:normalViewPr>
  <p:slideViewPr>
    <p:cSldViewPr snapToGrid="0">
      <p:cViewPr varScale="1">
        <p:scale>
          <a:sx n="59" d="100"/>
          <a:sy n="59" d="100"/>
        </p:scale>
        <p:origin x="1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diagrams/_rels/data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iagrams/_rels/data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iagrams/_rels/drawing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iagrams/_rels/drawing9.x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09FD7C6-7678-4B34-A8E9-0FDDEC67C8B5}" type="doc">
      <dgm:prSet loTypeId="urn:microsoft.com/office/officeart/2005/8/layout/hList6" loCatId="list" qsTypeId="urn:microsoft.com/office/officeart/2005/8/quickstyle/3d6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4158489-B115-481A-A491-4F5CD887DD75}">
      <dgm:prSet phldrT="[Text]" custT="1"/>
      <dgm:spPr/>
      <dgm:t>
        <a:bodyPr/>
        <a:lstStyle/>
        <a:p>
          <a:r>
            <a:rPr lang="en-US" sz="24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Classic Programming Logic Demo</a:t>
          </a:r>
        </a:p>
      </dgm:t>
    </dgm:pt>
    <dgm:pt modelId="{AF35A4D3-4143-4035-A705-2D7EA6D012B8}" type="parTrans" cxnId="{69BE6EDF-F874-44C2-BB7A-FB8303B17C9A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B644CFE3-CA97-4F30-AD55-8CA5B0E8CC92}" type="sibTrans" cxnId="{69BE6EDF-F874-44C2-BB7A-FB8303B17C9A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0FA5462D-B13B-4475-8525-A8D035559CF5}">
      <dgm:prSet phldrT="[Text]" custT="1"/>
      <dgm:spPr/>
      <dgm:t>
        <a:bodyPr/>
        <a:lstStyle/>
        <a:p>
          <a:r>
            <a:rPr lang="en-US" sz="24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Real Time Input</a:t>
          </a:r>
        </a:p>
      </dgm:t>
    </dgm:pt>
    <dgm:pt modelId="{32953773-AE0A-4D31-9418-DABC5CCDE12F}" type="parTrans" cxnId="{57511794-306B-41C7-AFED-69D37FAA6FC8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1FFC10DB-53D3-4DE0-8579-293B0AD3549B}" type="sibTrans" cxnId="{57511794-306B-41C7-AFED-69D37FAA6FC8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B8B10EB0-E6FC-4AAD-A976-3A5F5A52D278}">
      <dgm:prSet phldrT="[Text]" custT="1"/>
      <dgm:spPr/>
      <dgm:t>
        <a:bodyPr/>
        <a:lstStyle/>
        <a:p>
          <a:r>
            <a:rPr lang="en-US" sz="24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Simple Graphics</a:t>
          </a:r>
        </a:p>
      </dgm:t>
    </dgm:pt>
    <dgm:pt modelId="{319509D6-A2C6-401C-9367-A40C419C15D9}" type="parTrans" cxnId="{C1C2E2CA-DB65-4C5A-972B-31DD4D09B7B0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466337BD-EF58-433C-885B-4D6531F89A1C}" type="sibTrans" cxnId="{C1C2E2CA-DB65-4C5A-972B-31DD4D09B7B0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5480383D-D3CA-4242-B3CB-E941B71DE761}" type="pres">
      <dgm:prSet presAssocID="{E09FD7C6-7678-4B34-A8E9-0FDDEC67C8B5}" presName="Name0" presStyleCnt="0">
        <dgm:presLayoutVars>
          <dgm:dir/>
          <dgm:resizeHandles val="exact"/>
        </dgm:presLayoutVars>
      </dgm:prSet>
      <dgm:spPr/>
    </dgm:pt>
    <dgm:pt modelId="{7CA8A32D-4E29-4F49-9E7C-C4F091F2EF29}" type="pres">
      <dgm:prSet presAssocID="{B4158489-B115-481A-A491-4F5CD887DD75}" presName="node" presStyleLbl="node1" presStyleIdx="0" presStyleCnt="3">
        <dgm:presLayoutVars>
          <dgm:bulletEnabled val="1"/>
        </dgm:presLayoutVars>
      </dgm:prSet>
      <dgm:spPr/>
    </dgm:pt>
    <dgm:pt modelId="{F3A53478-461F-4D5E-BBF0-BEFD213B276B}" type="pres">
      <dgm:prSet presAssocID="{B644CFE3-CA97-4F30-AD55-8CA5B0E8CC92}" presName="sibTrans" presStyleCnt="0"/>
      <dgm:spPr/>
    </dgm:pt>
    <dgm:pt modelId="{53D5F39D-57CE-478B-ABE0-ED4B5209EA1A}" type="pres">
      <dgm:prSet presAssocID="{0FA5462D-B13B-4475-8525-A8D035559CF5}" presName="node" presStyleLbl="node1" presStyleIdx="1" presStyleCnt="3">
        <dgm:presLayoutVars>
          <dgm:bulletEnabled val="1"/>
        </dgm:presLayoutVars>
      </dgm:prSet>
      <dgm:spPr/>
    </dgm:pt>
    <dgm:pt modelId="{DF76C699-118B-4ACE-A47B-79213FE87AC2}" type="pres">
      <dgm:prSet presAssocID="{1FFC10DB-53D3-4DE0-8579-293B0AD3549B}" presName="sibTrans" presStyleCnt="0"/>
      <dgm:spPr/>
    </dgm:pt>
    <dgm:pt modelId="{BB1E8D47-8799-4BF3-83B0-93CC3102CB8A}" type="pres">
      <dgm:prSet presAssocID="{B8B10EB0-E6FC-4AAD-A976-3A5F5A52D278}" presName="node" presStyleLbl="node1" presStyleIdx="2" presStyleCnt="3">
        <dgm:presLayoutVars>
          <dgm:bulletEnabled val="1"/>
        </dgm:presLayoutVars>
      </dgm:prSet>
      <dgm:spPr/>
    </dgm:pt>
  </dgm:ptLst>
  <dgm:cxnLst>
    <dgm:cxn modelId="{564DAF54-28D2-49C6-9B64-0E4C6B93844F}" type="presOf" srcId="{B8B10EB0-E6FC-4AAD-A976-3A5F5A52D278}" destId="{BB1E8D47-8799-4BF3-83B0-93CC3102CB8A}" srcOrd="0" destOrd="0" presId="urn:microsoft.com/office/officeart/2005/8/layout/hList6"/>
    <dgm:cxn modelId="{9B4ADC80-CB26-414C-A0F5-F8F5DAB52AC9}" type="presOf" srcId="{0FA5462D-B13B-4475-8525-A8D035559CF5}" destId="{53D5F39D-57CE-478B-ABE0-ED4B5209EA1A}" srcOrd="0" destOrd="0" presId="urn:microsoft.com/office/officeart/2005/8/layout/hList6"/>
    <dgm:cxn modelId="{57511794-306B-41C7-AFED-69D37FAA6FC8}" srcId="{E09FD7C6-7678-4B34-A8E9-0FDDEC67C8B5}" destId="{0FA5462D-B13B-4475-8525-A8D035559CF5}" srcOrd="1" destOrd="0" parTransId="{32953773-AE0A-4D31-9418-DABC5CCDE12F}" sibTransId="{1FFC10DB-53D3-4DE0-8579-293B0AD3549B}"/>
    <dgm:cxn modelId="{3962FBB4-EF64-4A05-93A9-4E539AFD75F9}" type="presOf" srcId="{E09FD7C6-7678-4B34-A8E9-0FDDEC67C8B5}" destId="{5480383D-D3CA-4242-B3CB-E941B71DE761}" srcOrd="0" destOrd="0" presId="urn:microsoft.com/office/officeart/2005/8/layout/hList6"/>
    <dgm:cxn modelId="{C1C2E2CA-DB65-4C5A-972B-31DD4D09B7B0}" srcId="{E09FD7C6-7678-4B34-A8E9-0FDDEC67C8B5}" destId="{B8B10EB0-E6FC-4AAD-A976-3A5F5A52D278}" srcOrd="2" destOrd="0" parTransId="{319509D6-A2C6-401C-9367-A40C419C15D9}" sibTransId="{466337BD-EF58-433C-885B-4D6531F89A1C}"/>
    <dgm:cxn modelId="{69BE6EDF-F874-44C2-BB7A-FB8303B17C9A}" srcId="{E09FD7C6-7678-4B34-A8E9-0FDDEC67C8B5}" destId="{B4158489-B115-481A-A491-4F5CD887DD75}" srcOrd="0" destOrd="0" parTransId="{AF35A4D3-4143-4035-A705-2D7EA6D012B8}" sibTransId="{B644CFE3-CA97-4F30-AD55-8CA5B0E8CC92}"/>
    <dgm:cxn modelId="{D5446BFB-6B1C-4552-B452-662C60975B80}" type="presOf" srcId="{B4158489-B115-481A-A491-4F5CD887DD75}" destId="{7CA8A32D-4E29-4F49-9E7C-C4F091F2EF29}" srcOrd="0" destOrd="0" presId="urn:microsoft.com/office/officeart/2005/8/layout/hList6"/>
    <dgm:cxn modelId="{70015ABE-4399-4482-94EE-FEC2CE280982}" type="presParOf" srcId="{5480383D-D3CA-4242-B3CB-E941B71DE761}" destId="{7CA8A32D-4E29-4F49-9E7C-C4F091F2EF29}" srcOrd="0" destOrd="0" presId="urn:microsoft.com/office/officeart/2005/8/layout/hList6"/>
    <dgm:cxn modelId="{2D021830-7845-4779-B0AB-7D1BEFAF61BD}" type="presParOf" srcId="{5480383D-D3CA-4242-B3CB-E941B71DE761}" destId="{F3A53478-461F-4D5E-BBF0-BEFD213B276B}" srcOrd="1" destOrd="0" presId="urn:microsoft.com/office/officeart/2005/8/layout/hList6"/>
    <dgm:cxn modelId="{3A283CBC-D422-4EBD-A528-FBECE56D3058}" type="presParOf" srcId="{5480383D-D3CA-4242-B3CB-E941B71DE761}" destId="{53D5F39D-57CE-478B-ABE0-ED4B5209EA1A}" srcOrd="2" destOrd="0" presId="urn:microsoft.com/office/officeart/2005/8/layout/hList6"/>
    <dgm:cxn modelId="{6AE7F005-FAFD-4096-83C9-55ACEE8945BE}" type="presParOf" srcId="{5480383D-D3CA-4242-B3CB-E941B71DE761}" destId="{DF76C699-118B-4ACE-A47B-79213FE87AC2}" srcOrd="3" destOrd="0" presId="urn:microsoft.com/office/officeart/2005/8/layout/hList6"/>
    <dgm:cxn modelId="{91467B29-775C-48A4-BFC9-574C67669C5F}" type="presParOf" srcId="{5480383D-D3CA-4242-B3CB-E941B71DE761}" destId="{BB1E8D47-8799-4BF3-83B0-93CC3102CB8A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9FD7C6-7678-4B34-A8E9-0FDDEC67C8B5}" type="doc">
      <dgm:prSet loTypeId="urn:microsoft.com/office/officeart/2005/8/layout/hList6" loCatId="list" qsTypeId="urn:microsoft.com/office/officeart/2005/8/quickstyle/3d6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4158489-B115-481A-A491-4F5CD887DD75}">
      <dgm:prSet phldrT="[Text]" custT="1"/>
      <dgm:spPr/>
      <dgm:t>
        <a:bodyPr/>
        <a:lstStyle/>
        <a:p>
          <a:r>
            <a:rPr lang="en-US" sz="24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Classic Programming Logic Demo</a:t>
          </a:r>
        </a:p>
      </dgm:t>
    </dgm:pt>
    <dgm:pt modelId="{AF35A4D3-4143-4035-A705-2D7EA6D012B8}" type="parTrans" cxnId="{69BE6EDF-F874-44C2-BB7A-FB8303B17C9A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B644CFE3-CA97-4F30-AD55-8CA5B0E8CC92}" type="sibTrans" cxnId="{69BE6EDF-F874-44C2-BB7A-FB8303B17C9A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0FA5462D-B13B-4475-8525-A8D035559CF5}">
      <dgm:prSet phldrT="[Text]" custT="1"/>
      <dgm:spPr/>
      <dgm:t>
        <a:bodyPr/>
        <a:lstStyle/>
        <a:p>
          <a:r>
            <a:rPr lang="en-US" sz="24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Real Time Input</a:t>
          </a:r>
        </a:p>
      </dgm:t>
    </dgm:pt>
    <dgm:pt modelId="{32953773-AE0A-4D31-9418-DABC5CCDE12F}" type="parTrans" cxnId="{57511794-306B-41C7-AFED-69D37FAA6FC8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1FFC10DB-53D3-4DE0-8579-293B0AD3549B}" type="sibTrans" cxnId="{57511794-306B-41C7-AFED-69D37FAA6FC8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B8B10EB0-E6FC-4AAD-A976-3A5F5A52D278}">
      <dgm:prSet phldrT="[Text]" custT="1"/>
      <dgm:spPr/>
      <dgm:t>
        <a:bodyPr/>
        <a:lstStyle/>
        <a:p>
          <a:r>
            <a:rPr lang="en-US" sz="24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Simple Graphics</a:t>
          </a:r>
        </a:p>
      </dgm:t>
    </dgm:pt>
    <dgm:pt modelId="{319509D6-A2C6-401C-9367-A40C419C15D9}" type="parTrans" cxnId="{C1C2E2CA-DB65-4C5A-972B-31DD4D09B7B0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466337BD-EF58-433C-885B-4D6531F89A1C}" type="sibTrans" cxnId="{C1C2E2CA-DB65-4C5A-972B-31DD4D09B7B0}">
      <dgm:prSet/>
      <dgm:spPr/>
      <dgm:t>
        <a:bodyPr/>
        <a:lstStyle/>
        <a:p>
          <a:endParaRPr lang="en-US" sz="1800">
            <a:latin typeface="Premier League" panose="02000500000000000000" pitchFamily="2" charset="-128"/>
            <a:ea typeface="Premier League" panose="02000500000000000000" pitchFamily="2" charset="-128"/>
            <a:cs typeface="Premier League" panose="02000500000000000000" pitchFamily="2" charset="-128"/>
          </a:endParaRPr>
        </a:p>
      </dgm:t>
    </dgm:pt>
    <dgm:pt modelId="{5480383D-D3CA-4242-B3CB-E941B71DE761}" type="pres">
      <dgm:prSet presAssocID="{E09FD7C6-7678-4B34-A8E9-0FDDEC67C8B5}" presName="Name0" presStyleCnt="0">
        <dgm:presLayoutVars>
          <dgm:dir/>
          <dgm:resizeHandles val="exact"/>
        </dgm:presLayoutVars>
      </dgm:prSet>
      <dgm:spPr/>
    </dgm:pt>
    <dgm:pt modelId="{7CA8A32D-4E29-4F49-9E7C-C4F091F2EF29}" type="pres">
      <dgm:prSet presAssocID="{B4158489-B115-481A-A491-4F5CD887DD75}" presName="node" presStyleLbl="node1" presStyleIdx="0" presStyleCnt="3">
        <dgm:presLayoutVars>
          <dgm:bulletEnabled val="1"/>
        </dgm:presLayoutVars>
      </dgm:prSet>
      <dgm:spPr/>
    </dgm:pt>
    <dgm:pt modelId="{F3A53478-461F-4D5E-BBF0-BEFD213B276B}" type="pres">
      <dgm:prSet presAssocID="{B644CFE3-CA97-4F30-AD55-8CA5B0E8CC92}" presName="sibTrans" presStyleCnt="0"/>
      <dgm:spPr/>
    </dgm:pt>
    <dgm:pt modelId="{53D5F39D-57CE-478B-ABE0-ED4B5209EA1A}" type="pres">
      <dgm:prSet presAssocID="{0FA5462D-B13B-4475-8525-A8D035559CF5}" presName="node" presStyleLbl="node1" presStyleIdx="1" presStyleCnt="3">
        <dgm:presLayoutVars>
          <dgm:bulletEnabled val="1"/>
        </dgm:presLayoutVars>
      </dgm:prSet>
      <dgm:spPr/>
    </dgm:pt>
    <dgm:pt modelId="{DF76C699-118B-4ACE-A47B-79213FE87AC2}" type="pres">
      <dgm:prSet presAssocID="{1FFC10DB-53D3-4DE0-8579-293B0AD3549B}" presName="sibTrans" presStyleCnt="0"/>
      <dgm:spPr/>
    </dgm:pt>
    <dgm:pt modelId="{BB1E8D47-8799-4BF3-83B0-93CC3102CB8A}" type="pres">
      <dgm:prSet presAssocID="{B8B10EB0-E6FC-4AAD-A976-3A5F5A52D278}" presName="node" presStyleLbl="node1" presStyleIdx="2" presStyleCnt="3">
        <dgm:presLayoutVars>
          <dgm:bulletEnabled val="1"/>
        </dgm:presLayoutVars>
      </dgm:prSet>
      <dgm:spPr/>
    </dgm:pt>
  </dgm:ptLst>
  <dgm:cxnLst>
    <dgm:cxn modelId="{564DAF54-28D2-49C6-9B64-0E4C6B93844F}" type="presOf" srcId="{B8B10EB0-E6FC-4AAD-A976-3A5F5A52D278}" destId="{BB1E8D47-8799-4BF3-83B0-93CC3102CB8A}" srcOrd="0" destOrd="0" presId="urn:microsoft.com/office/officeart/2005/8/layout/hList6"/>
    <dgm:cxn modelId="{9B4ADC80-CB26-414C-A0F5-F8F5DAB52AC9}" type="presOf" srcId="{0FA5462D-B13B-4475-8525-A8D035559CF5}" destId="{53D5F39D-57CE-478B-ABE0-ED4B5209EA1A}" srcOrd="0" destOrd="0" presId="urn:microsoft.com/office/officeart/2005/8/layout/hList6"/>
    <dgm:cxn modelId="{57511794-306B-41C7-AFED-69D37FAA6FC8}" srcId="{E09FD7C6-7678-4B34-A8E9-0FDDEC67C8B5}" destId="{0FA5462D-B13B-4475-8525-A8D035559CF5}" srcOrd="1" destOrd="0" parTransId="{32953773-AE0A-4D31-9418-DABC5CCDE12F}" sibTransId="{1FFC10DB-53D3-4DE0-8579-293B0AD3549B}"/>
    <dgm:cxn modelId="{3962FBB4-EF64-4A05-93A9-4E539AFD75F9}" type="presOf" srcId="{E09FD7C6-7678-4B34-A8E9-0FDDEC67C8B5}" destId="{5480383D-D3CA-4242-B3CB-E941B71DE761}" srcOrd="0" destOrd="0" presId="urn:microsoft.com/office/officeart/2005/8/layout/hList6"/>
    <dgm:cxn modelId="{C1C2E2CA-DB65-4C5A-972B-31DD4D09B7B0}" srcId="{E09FD7C6-7678-4B34-A8E9-0FDDEC67C8B5}" destId="{B8B10EB0-E6FC-4AAD-A976-3A5F5A52D278}" srcOrd="2" destOrd="0" parTransId="{319509D6-A2C6-401C-9367-A40C419C15D9}" sibTransId="{466337BD-EF58-433C-885B-4D6531F89A1C}"/>
    <dgm:cxn modelId="{69BE6EDF-F874-44C2-BB7A-FB8303B17C9A}" srcId="{E09FD7C6-7678-4B34-A8E9-0FDDEC67C8B5}" destId="{B4158489-B115-481A-A491-4F5CD887DD75}" srcOrd="0" destOrd="0" parTransId="{AF35A4D3-4143-4035-A705-2D7EA6D012B8}" sibTransId="{B644CFE3-CA97-4F30-AD55-8CA5B0E8CC92}"/>
    <dgm:cxn modelId="{D5446BFB-6B1C-4552-B452-662C60975B80}" type="presOf" srcId="{B4158489-B115-481A-A491-4F5CD887DD75}" destId="{7CA8A32D-4E29-4F49-9E7C-C4F091F2EF29}" srcOrd="0" destOrd="0" presId="urn:microsoft.com/office/officeart/2005/8/layout/hList6"/>
    <dgm:cxn modelId="{70015ABE-4399-4482-94EE-FEC2CE280982}" type="presParOf" srcId="{5480383D-D3CA-4242-B3CB-E941B71DE761}" destId="{7CA8A32D-4E29-4F49-9E7C-C4F091F2EF29}" srcOrd="0" destOrd="0" presId="urn:microsoft.com/office/officeart/2005/8/layout/hList6"/>
    <dgm:cxn modelId="{2D021830-7845-4779-B0AB-7D1BEFAF61BD}" type="presParOf" srcId="{5480383D-D3CA-4242-B3CB-E941B71DE761}" destId="{F3A53478-461F-4D5E-BBF0-BEFD213B276B}" srcOrd="1" destOrd="0" presId="urn:microsoft.com/office/officeart/2005/8/layout/hList6"/>
    <dgm:cxn modelId="{3A283CBC-D422-4EBD-A528-FBECE56D3058}" type="presParOf" srcId="{5480383D-D3CA-4242-B3CB-E941B71DE761}" destId="{53D5F39D-57CE-478B-ABE0-ED4B5209EA1A}" srcOrd="2" destOrd="0" presId="urn:microsoft.com/office/officeart/2005/8/layout/hList6"/>
    <dgm:cxn modelId="{6AE7F005-FAFD-4096-83C9-55ACEE8945BE}" type="presParOf" srcId="{5480383D-D3CA-4242-B3CB-E941B71DE761}" destId="{DF76C699-118B-4ACE-A47B-79213FE87AC2}" srcOrd="3" destOrd="0" presId="urn:microsoft.com/office/officeart/2005/8/layout/hList6"/>
    <dgm:cxn modelId="{91467B29-775C-48A4-BFC9-574C67669C5F}" type="presParOf" srcId="{5480383D-D3CA-4242-B3CB-E941B71DE761}" destId="{BB1E8D47-8799-4BF3-83B0-93CC3102CB8A}" srcOrd="4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1C49647-15B3-4CEC-BE27-83C06137DEAB}" type="doc">
      <dgm:prSet loTypeId="urn:microsoft.com/office/officeart/2005/8/layout/cycle8" loCatId="cycle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57C4EE-5BBE-4B36-84F1-D08178474882}">
      <dgm:prSet phldrT="[Text]" custT="1"/>
      <dgm:spPr/>
      <dgm:t>
        <a:bodyPr/>
        <a:lstStyle/>
        <a:p>
          <a:r>
            <a:rPr lang="en-US" sz="100">
              <a:latin typeface="Kalpurush" panose="02000600000000000000" pitchFamily="2" charset="0"/>
              <a:cs typeface="Kalpurush" panose="02000600000000000000" pitchFamily="2" charset="0"/>
            </a:rPr>
            <a:t>Implement smooth snake movement</a:t>
          </a:r>
          <a:endParaRPr lang="en-US" sz="100" dirty="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1AC80A74-33AD-4D37-879E-D6409F2C036D}" type="parTrans" cxnId="{9A0C8114-0FFF-4ED6-AE25-1391D1893591}">
      <dgm:prSet/>
      <dgm:spPr/>
      <dgm:t>
        <a:bodyPr/>
        <a:lstStyle/>
        <a:p>
          <a:endParaRPr lang="en-US" sz="1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C0F8951C-B0F9-42B8-8803-ED67930E63EE}" type="sibTrans" cxnId="{9A0C8114-0FFF-4ED6-AE25-1391D1893591}">
      <dgm:prSet custT="1"/>
      <dgm:spPr/>
      <dgm:t>
        <a:bodyPr/>
        <a:lstStyle/>
        <a:p>
          <a:endParaRPr lang="en-US" sz="6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69CE56BC-5759-438A-BDEE-94DB11233180}">
      <dgm:prSet phldrT="[Text]" custT="1"/>
      <dgm:spPr/>
      <dgm:t>
        <a:bodyPr/>
        <a:lstStyle/>
        <a:p>
          <a:r>
            <a:rPr lang="en-US" sz="100" dirty="0">
              <a:latin typeface="Kalpurush" panose="02000600000000000000" pitchFamily="2" charset="0"/>
              <a:cs typeface="Kalpurush" panose="02000600000000000000" pitchFamily="2" charset="0"/>
            </a:rPr>
            <a:t>Add food spawning &amp; scoring</a:t>
          </a:r>
        </a:p>
      </dgm:t>
    </dgm:pt>
    <dgm:pt modelId="{8FEA733D-3AA5-4224-82E3-548BEC35A08E}" type="parTrans" cxnId="{59369D05-8301-4F9A-B42D-AF8D157617B2}">
      <dgm:prSet/>
      <dgm:spPr/>
      <dgm:t>
        <a:bodyPr/>
        <a:lstStyle/>
        <a:p>
          <a:endParaRPr lang="en-US" sz="1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A8BD9BAE-3EDE-4EA7-AAD4-E6B16A47077A}" type="sibTrans" cxnId="{59369D05-8301-4F9A-B42D-AF8D157617B2}">
      <dgm:prSet custT="1"/>
      <dgm:spPr/>
      <dgm:t>
        <a:bodyPr/>
        <a:lstStyle/>
        <a:p>
          <a:endParaRPr lang="en-US" sz="6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B2944741-2172-4EA4-A093-7BB5503987C8}">
      <dgm:prSet phldrT="[Text]" custT="1"/>
      <dgm:spPr/>
      <dgm:t>
        <a:bodyPr/>
        <a:lstStyle/>
        <a:p>
          <a:r>
            <a:rPr lang="en-US" sz="100" dirty="0">
              <a:latin typeface="Kalpurush" panose="02000600000000000000" pitchFamily="2" charset="0"/>
              <a:cs typeface="Kalpurush" panose="02000600000000000000" pitchFamily="2" charset="0"/>
            </a:rPr>
            <a:t>Use clear modular code &amp; GitHub version control</a:t>
          </a:r>
        </a:p>
      </dgm:t>
    </dgm:pt>
    <dgm:pt modelId="{3E5CF455-FF6D-4D15-8A64-11632C26FF9D}" type="parTrans" cxnId="{F7213EE1-72C1-4328-B524-A775723A7DBE}">
      <dgm:prSet/>
      <dgm:spPr/>
      <dgm:t>
        <a:bodyPr/>
        <a:lstStyle/>
        <a:p>
          <a:endParaRPr lang="en-US" sz="1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9C4D37AD-61F4-4A8D-AC3A-49ED9C56293C}" type="sibTrans" cxnId="{F7213EE1-72C1-4328-B524-A775723A7DBE}">
      <dgm:prSet custT="1"/>
      <dgm:spPr/>
      <dgm:t>
        <a:bodyPr/>
        <a:lstStyle/>
        <a:p>
          <a:endParaRPr lang="en-US" sz="6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E39BEB68-28F0-4A34-845D-3C4F2E840FF4}">
      <dgm:prSet phldrT="[Text]" custT="1"/>
      <dgm:spPr/>
      <dgm:t>
        <a:bodyPr/>
        <a:lstStyle/>
        <a:p>
          <a:r>
            <a:rPr lang="en-US" sz="100">
              <a:latin typeface="Kalpurush" panose="02000600000000000000" pitchFamily="2" charset="0"/>
              <a:cs typeface="Kalpurush" panose="02000600000000000000" pitchFamily="2" charset="0"/>
            </a:rPr>
            <a:t>Handle self-collision logic</a:t>
          </a:r>
          <a:endParaRPr lang="en-US" sz="100" dirty="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179CDB12-1ABA-4E95-BC0E-8E09F7391DA7}" type="parTrans" cxnId="{0C2F7232-ADAB-41C5-9917-5583870C265D}">
      <dgm:prSet/>
      <dgm:spPr/>
      <dgm:t>
        <a:bodyPr/>
        <a:lstStyle/>
        <a:p>
          <a:endParaRPr lang="en-US" sz="100"/>
        </a:p>
      </dgm:t>
    </dgm:pt>
    <dgm:pt modelId="{3FC9E5D0-550F-4DF4-8B4C-6EC1B59F5644}" type="sibTrans" cxnId="{0C2F7232-ADAB-41C5-9917-5583870C265D}">
      <dgm:prSet custT="1"/>
      <dgm:spPr/>
      <dgm:t>
        <a:bodyPr/>
        <a:lstStyle/>
        <a:p>
          <a:endParaRPr lang="en-US" sz="100"/>
        </a:p>
      </dgm:t>
    </dgm:pt>
    <dgm:pt modelId="{C63553C9-57E1-44EA-9968-E6320B21E96E}" type="pres">
      <dgm:prSet presAssocID="{11C49647-15B3-4CEC-BE27-83C06137DEAB}" presName="compositeShape" presStyleCnt="0">
        <dgm:presLayoutVars>
          <dgm:chMax val="7"/>
          <dgm:dir/>
          <dgm:resizeHandles val="exact"/>
        </dgm:presLayoutVars>
      </dgm:prSet>
      <dgm:spPr/>
    </dgm:pt>
    <dgm:pt modelId="{D2405D2D-22F2-404D-8F98-9832DA891A0D}" type="pres">
      <dgm:prSet presAssocID="{11C49647-15B3-4CEC-BE27-83C06137DEAB}" presName="wedge1" presStyleLbl="node1" presStyleIdx="0" presStyleCnt="4"/>
      <dgm:spPr/>
    </dgm:pt>
    <dgm:pt modelId="{EE293763-B8C5-4554-80DD-0719677BA5B2}" type="pres">
      <dgm:prSet presAssocID="{11C49647-15B3-4CEC-BE27-83C06137DEAB}" presName="dummy1a" presStyleCnt="0"/>
      <dgm:spPr/>
    </dgm:pt>
    <dgm:pt modelId="{00F26C33-3F66-42F0-8E29-69C13C555C0B}" type="pres">
      <dgm:prSet presAssocID="{11C49647-15B3-4CEC-BE27-83C06137DEAB}" presName="dummy1b" presStyleCnt="0"/>
      <dgm:spPr/>
    </dgm:pt>
    <dgm:pt modelId="{08B4449E-592B-406F-94A2-742F37224CCC}" type="pres">
      <dgm:prSet presAssocID="{11C49647-15B3-4CEC-BE27-83C06137DEAB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2E95787-410D-4B97-B09C-A6F771B0B94E}" type="pres">
      <dgm:prSet presAssocID="{11C49647-15B3-4CEC-BE27-83C06137DEAB}" presName="wedge2" presStyleLbl="node1" presStyleIdx="1" presStyleCnt="4"/>
      <dgm:spPr/>
    </dgm:pt>
    <dgm:pt modelId="{A6101A59-70FC-4BA0-8760-543F2B7975B4}" type="pres">
      <dgm:prSet presAssocID="{11C49647-15B3-4CEC-BE27-83C06137DEAB}" presName="dummy2a" presStyleCnt="0"/>
      <dgm:spPr/>
    </dgm:pt>
    <dgm:pt modelId="{983873E3-30ED-4597-9874-18304E46101F}" type="pres">
      <dgm:prSet presAssocID="{11C49647-15B3-4CEC-BE27-83C06137DEAB}" presName="dummy2b" presStyleCnt="0"/>
      <dgm:spPr/>
    </dgm:pt>
    <dgm:pt modelId="{78BFD7CB-8FEB-439E-844F-2EEECA215A49}" type="pres">
      <dgm:prSet presAssocID="{11C49647-15B3-4CEC-BE27-83C06137DEAB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B1D294B-0809-48CA-A862-FFD6B9F3C467}" type="pres">
      <dgm:prSet presAssocID="{11C49647-15B3-4CEC-BE27-83C06137DEAB}" presName="wedge3" presStyleLbl="node1" presStyleIdx="2" presStyleCnt="4"/>
      <dgm:spPr/>
    </dgm:pt>
    <dgm:pt modelId="{D803DCE9-9961-42D9-9635-C43E4ADA9D4F}" type="pres">
      <dgm:prSet presAssocID="{11C49647-15B3-4CEC-BE27-83C06137DEAB}" presName="dummy3a" presStyleCnt="0"/>
      <dgm:spPr/>
    </dgm:pt>
    <dgm:pt modelId="{D0A708F7-113A-4ACA-A715-671C40981F9F}" type="pres">
      <dgm:prSet presAssocID="{11C49647-15B3-4CEC-BE27-83C06137DEAB}" presName="dummy3b" presStyleCnt="0"/>
      <dgm:spPr/>
    </dgm:pt>
    <dgm:pt modelId="{D44C9835-8814-4525-886F-1193DA39D336}" type="pres">
      <dgm:prSet presAssocID="{11C49647-15B3-4CEC-BE27-83C06137DEAB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D36881B-9E8A-481D-BC8C-CA7B0EC92F59}" type="pres">
      <dgm:prSet presAssocID="{11C49647-15B3-4CEC-BE27-83C06137DEAB}" presName="wedge4" presStyleLbl="node1" presStyleIdx="3" presStyleCnt="4"/>
      <dgm:spPr/>
    </dgm:pt>
    <dgm:pt modelId="{320CF98D-B27A-45BE-AEE8-3F1C80C06D60}" type="pres">
      <dgm:prSet presAssocID="{11C49647-15B3-4CEC-BE27-83C06137DEAB}" presName="dummy4a" presStyleCnt="0"/>
      <dgm:spPr/>
    </dgm:pt>
    <dgm:pt modelId="{11685DE0-7762-4A1A-AFCE-58FC29CEA322}" type="pres">
      <dgm:prSet presAssocID="{11C49647-15B3-4CEC-BE27-83C06137DEAB}" presName="dummy4b" presStyleCnt="0"/>
      <dgm:spPr/>
    </dgm:pt>
    <dgm:pt modelId="{919B4A2D-2B91-4316-AE6E-4D4F81698CF5}" type="pres">
      <dgm:prSet presAssocID="{11C49647-15B3-4CEC-BE27-83C06137DEAB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924C5C2B-1AF4-441D-BCF9-635B260BD375}" type="pres">
      <dgm:prSet presAssocID="{C0F8951C-B0F9-42B8-8803-ED67930E63EE}" presName="arrowWedge1" presStyleLbl="fgSibTrans2D1" presStyleIdx="0" presStyleCnt="4"/>
      <dgm:spPr/>
    </dgm:pt>
    <dgm:pt modelId="{E04D6AB1-BFAE-4947-8FC2-7AFE08A73537}" type="pres">
      <dgm:prSet presAssocID="{A8BD9BAE-3EDE-4EA7-AAD4-E6B16A47077A}" presName="arrowWedge2" presStyleLbl="fgSibTrans2D1" presStyleIdx="1" presStyleCnt="4"/>
      <dgm:spPr/>
    </dgm:pt>
    <dgm:pt modelId="{09C70890-FAC9-4D96-B497-E585D0FE7E8A}" type="pres">
      <dgm:prSet presAssocID="{3FC9E5D0-550F-4DF4-8B4C-6EC1B59F5644}" presName="arrowWedge3" presStyleLbl="fgSibTrans2D1" presStyleIdx="2" presStyleCnt="4"/>
      <dgm:spPr/>
    </dgm:pt>
    <dgm:pt modelId="{BD611C87-92A8-4298-93BD-28EF9AE17633}" type="pres">
      <dgm:prSet presAssocID="{9C4D37AD-61F4-4A8D-AC3A-49ED9C56293C}" presName="arrowWedge4" presStyleLbl="fgSibTrans2D1" presStyleIdx="3" presStyleCnt="4"/>
      <dgm:spPr/>
    </dgm:pt>
  </dgm:ptLst>
  <dgm:cxnLst>
    <dgm:cxn modelId="{59369D05-8301-4F9A-B42D-AF8D157617B2}" srcId="{11C49647-15B3-4CEC-BE27-83C06137DEAB}" destId="{69CE56BC-5759-438A-BDEE-94DB11233180}" srcOrd="1" destOrd="0" parTransId="{8FEA733D-3AA5-4224-82E3-548BEC35A08E}" sibTransId="{A8BD9BAE-3EDE-4EA7-AAD4-E6B16A47077A}"/>
    <dgm:cxn modelId="{9A0C8114-0FFF-4ED6-AE25-1391D1893591}" srcId="{11C49647-15B3-4CEC-BE27-83C06137DEAB}" destId="{8D57C4EE-5BBE-4B36-84F1-D08178474882}" srcOrd="0" destOrd="0" parTransId="{1AC80A74-33AD-4D37-879E-D6409F2C036D}" sibTransId="{C0F8951C-B0F9-42B8-8803-ED67930E63EE}"/>
    <dgm:cxn modelId="{6E60F41D-E71B-4CCA-9C18-F8E361FC397D}" type="presOf" srcId="{E39BEB68-28F0-4A34-845D-3C4F2E840FF4}" destId="{7B1D294B-0809-48CA-A862-FFD6B9F3C467}" srcOrd="0" destOrd="0" presId="urn:microsoft.com/office/officeart/2005/8/layout/cycle8"/>
    <dgm:cxn modelId="{0C2F7232-ADAB-41C5-9917-5583870C265D}" srcId="{11C49647-15B3-4CEC-BE27-83C06137DEAB}" destId="{E39BEB68-28F0-4A34-845D-3C4F2E840FF4}" srcOrd="2" destOrd="0" parTransId="{179CDB12-1ABA-4E95-BC0E-8E09F7391DA7}" sibTransId="{3FC9E5D0-550F-4DF4-8B4C-6EC1B59F5644}"/>
    <dgm:cxn modelId="{E5717C37-668D-4983-91FF-42C1341F3A38}" type="presOf" srcId="{8D57C4EE-5BBE-4B36-84F1-D08178474882}" destId="{D2405D2D-22F2-404D-8F98-9832DA891A0D}" srcOrd="0" destOrd="0" presId="urn:microsoft.com/office/officeart/2005/8/layout/cycle8"/>
    <dgm:cxn modelId="{40C0ED5F-DC5B-43AF-9633-0723D97C490E}" type="presOf" srcId="{B2944741-2172-4EA4-A093-7BB5503987C8}" destId="{4D36881B-9E8A-481D-BC8C-CA7B0EC92F59}" srcOrd="0" destOrd="0" presId="urn:microsoft.com/office/officeart/2005/8/layout/cycle8"/>
    <dgm:cxn modelId="{6DBF8746-7108-4BBE-8873-CC0D2DF90643}" type="presOf" srcId="{E39BEB68-28F0-4A34-845D-3C4F2E840FF4}" destId="{D44C9835-8814-4525-886F-1193DA39D336}" srcOrd="1" destOrd="0" presId="urn:microsoft.com/office/officeart/2005/8/layout/cycle8"/>
    <dgm:cxn modelId="{4DC75A6D-68A6-47D1-89A2-AD68823976AB}" type="presOf" srcId="{11C49647-15B3-4CEC-BE27-83C06137DEAB}" destId="{C63553C9-57E1-44EA-9968-E6320B21E96E}" srcOrd="0" destOrd="0" presId="urn:microsoft.com/office/officeart/2005/8/layout/cycle8"/>
    <dgm:cxn modelId="{37CC228E-2866-46BD-B676-9E4AC29D976A}" type="presOf" srcId="{69CE56BC-5759-438A-BDEE-94DB11233180}" destId="{78BFD7CB-8FEB-439E-844F-2EEECA215A49}" srcOrd="1" destOrd="0" presId="urn:microsoft.com/office/officeart/2005/8/layout/cycle8"/>
    <dgm:cxn modelId="{97570C97-EF26-4596-B62F-BA0B6C21E971}" type="presOf" srcId="{8D57C4EE-5BBE-4B36-84F1-D08178474882}" destId="{08B4449E-592B-406F-94A2-742F37224CCC}" srcOrd="1" destOrd="0" presId="urn:microsoft.com/office/officeart/2005/8/layout/cycle8"/>
    <dgm:cxn modelId="{B9059B9A-EC2F-4A8D-A3AB-BD33BDE1204E}" type="presOf" srcId="{69CE56BC-5759-438A-BDEE-94DB11233180}" destId="{C2E95787-410D-4B97-B09C-A6F771B0B94E}" srcOrd="0" destOrd="0" presId="urn:microsoft.com/office/officeart/2005/8/layout/cycle8"/>
    <dgm:cxn modelId="{B2715CD6-3958-4EF3-B83F-0402CBC74289}" type="presOf" srcId="{B2944741-2172-4EA4-A093-7BB5503987C8}" destId="{919B4A2D-2B91-4316-AE6E-4D4F81698CF5}" srcOrd="1" destOrd="0" presId="urn:microsoft.com/office/officeart/2005/8/layout/cycle8"/>
    <dgm:cxn modelId="{F7213EE1-72C1-4328-B524-A775723A7DBE}" srcId="{11C49647-15B3-4CEC-BE27-83C06137DEAB}" destId="{B2944741-2172-4EA4-A093-7BB5503987C8}" srcOrd="3" destOrd="0" parTransId="{3E5CF455-FF6D-4D15-8A64-11632C26FF9D}" sibTransId="{9C4D37AD-61F4-4A8D-AC3A-49ED9C56293C}"/>
    <dgm:cxn modelId="{62C3B029-AA5E-4A48-97B5-E1495A2D45F6}" type="presParOf" srcId="{C63553C9-57E1-44EA-9968-E6320B21E96E}" destId="{D2405D2D-22F2-404D-8F98-9832DA891A0D}" srcOrd="0" destOrd="0" presId="urn:microsoft.com/office/officeart/2005/8/layout/cycle8"/>
    <dgm:cxn modelId="{6E7225EF-9C4C-4EC6-9017-50EDFCAB9309}" type="presParOf" srcId="{C63553C9-57E1-44EA-9968-E6320B21E96E}" destId="{EE293763-B8C5-4554-80DD-0719677BA5B2}" srcOrd="1" destOrd="0" presId="urn:microsoft.com/office/officeart/2005/8/layout/cycle8"/>
    <dgm:cxn modelId="{83902228-1904-4C30-8C90-AF1597F8CEE8}" type="presParOf" srcId="{C63553C9-57E1-44EA-9968-E6320B21E96E}" destId="{00F26C33-3F66-42F0-8E29-69C13C555C0B}" srcOrd="2" destOrd="0" presId="urn:microsoft.com/office/officeart/2005/8/layout/cycle8"/>
    <dgm:cxn modelId="{D9371E4C-2561-4BD5-A482-9C0E1E992A82}" type="presParOf" srcId="{C63553C9-57E1-44EA-9968-E6320B21E96E}" destId="{08B4449E-592B-406F-94A2-742F37224CCC}" srcOrd="3" destOrd="0" presId="urn:microsoft.com/office/officeart/2005/8/layout/cycle8"/>
    <dgm:cxn modelId="{FDEBF6CF-EAE3-4D37-902D-F2187FD23833}" type="presParOf" srcId="{C63553C9-57E1-44EA-9968-E6320B21E96E}" destId="{C2E95787-410D-4B97-B09C-A6F771B0B94E}" srcOrd="4" destOrd="0" presId="urn:microsoft.com/office/officeart/2005/8/layout/cycle8"/>
    <dgm:cxn modelId="{AF222F55-C12E-404C-840C-E156D8D10EC1}" type="presParOf" srcId="{C63553C9-57E1-44EA-9968-E6320B21E96E}" destId="{A6101A59-70FC-4BA0-8760-543F2B7975B4}" srcOrd="5" destOrd="0" presId="urn:microsoft.com/office/officeart/2005/8/layout/cycle8"/>
    <dgm:cxn modelId="{CF8E3FE2-B2C3-4C2D-8C9C-0B2196D1B200}" type="presParOf" srcId="{C63553C9-57E1-44EA-9968-E6320B21E96E}" destId="{983873E3-30ED-4597-9874-18304E46101F}" srcOrd="6" destOrd="0" presId="urn:microsoft.com/office/officeart/2005/8/layout/cycle8"/>
    <dgm:cxn modelId="{AFE75073-DBE5-4EE6-BC6B-3892A6289BE9}" type="presParOf" srcId="{C63553C9-57E1-44EA-9968-E6320B21E96E}" destId="{78BFD7CB-8FEB-439E-844F-2EEECA215A49}" srcOrd="7" destOrd="0" presId="urn:microsoft.com/office/officeart/2005/8/layout/cycle8"/>
    <dgm:cxn modelId="{279F54C5-227A-48C0-AFB9-23867F5D23FD}" type="presParOf" srcId="{C63553C9-57E1-44EA-9968-E6320B21E96E}" destId="{7B1D294B-0809-48CA-A862-FFD6B9F3C467}" srcOrd="8" destOrd="0" presId="urn:microsoft.com/office/officeart/2005/8/layout/cycle8"/>
    <dgm:cxn modelId="{DA4F0ED8-D9E1-4667-A72C-28EBFF9CF698}" type="presParOf" srcId="{C63553C9-57E1-44EA-9968-E6320B21E96E}" destId="{D803DCE9-9961-42D9-9635-C43E4ADA9D4F}" srcOrd="9" destOrd="0" presId="urn:microsoft.com/office/officeart/2005/8/layout/cycle8"/>
    <dgm:cxn modelId="{94A0BF9F-0B4A-4F75-8D22-A4D8AF7D9EC9}" type="presParOf" srcId="{C63553C9-57E1-44EA-9968-E6320B21E96E}" destId="{D0A708F7-113A-4ACA-A715-671C40981F9F}" srcOrd="10" destOrd="0" presId="urn:microsoft.com/office/officeart/2005/8/layout/cycle8"/>
    <dgm:cxn modelId="{2898E813-D752-4A5D-B6C2-D032589CEF7E}" type="presParOf" srcId="{C63553C9-57E1-44EA-9968-E6320B21E96E}" destId="{D44C9835-8814-4525-886F-1193DA39D336}" srcOrd="11" destOrd="0" presId="urn:microsoft.com/office/officeart/2005/8/layout/cycle8"/>
    <dgm:cxn modelId="{AD9CB67C-CA74-4C57-83E3-1C0A1A08F336}" type="presParOf" srcId="{C63553C9-57E1-44EA-9968-E6320B21E96E}" destId="{4D36881B-9E8A-481D-BC8C-CA7B0EC92F59}" srcOrd="12" destOrd="0" presId="urn:microsoft.com/office/officeart/2005/8/layout/cycle8"/>
    <dgm:cxn modelId="{84961F61-E7BD-4AB1-AB5F-A07DBD1DD67C}" type="presParOf" srcId="{C63553C9-57E1-44EA-9968-E6320B21E96E}" destId="{320CF98D-B27A-45BE-AEE8-3F1C80C06D60}" srcOrd="13" destOrd="0" presId="urn:microsoft.com/office/officeart/2005/8/layout/cycle8"/>
    <dgm:cxn modelId="{7BB5D54F-4FA2-4A62-AD1F-6BCAEE2FE977}" type="presParOf" srcId="{C63553C9-57E1-44EA-9968-E6320B21E96E}" destId="{11685DE0-7762-4A1A-AFCE-58FC29CEA322}" srcOrd="14" destOrd="0" presId="urn:microsoft.com/office/officeart/2005/8/layout/cycle8"/>
    <dgm:cxn modelId="{47B7C17C-072D-416C-BAF1-8C1F7E9106A7}" type="presParOf" srcId="{C63553C9-57E1-44EA-9968-E6320B21E96E}" destId="{919B4A2D-2B91-4316-AE6E-4D4F81698CF5}" srcOrd="15" destOrd="0" presId="urn:microsoft.com/office/officeart/2005/8/layout/cycle8"/>
    <dgm:cxn modelId="{AA4E3863-57FF-4C26-AF6E-366ABB1BAAC0}" type="presParOf" srcId="{C63553C9-57E1-44EA-9968-E6320B21E96E}" destId="{924C5C2B-1AF4-441D-BCF9-635B260BD375}" srcOrd="16" destOrd="0" presId="urn:microsoft.com/office/officeart/2005/8/layout/cycle8"/>
    <dgm:cxn modelId="{4B384FC6-8AF3-4CF9-A9FE-61D611E790F5}" type="presParOf" srcId="{C63553C9-57E1-44EA-9968-E6320B21E96E}" destId="{E04D6AB1-BFAE-4947-8FC2-7AFE08A73537}" srcOrd="17" destOrd="0" presId="urn:microsoft.com/office/officeart/2005/8/layout/cycle8"/>
    <dgm:cxn modelId="{09250CC7-2ADC-4834-9654-B6A6515FCFC0}" type="presParOf" srcId="{C63553C9-57E1-44EA-9968-E6320B21E96E}" destId="{09C70890-FAC9-4D96-B497-E585D0FE7E8A}" srcOrd="18" destOrd="0" presId="urn:microsoft.com/office/officeart/2005/8/layout/cycle8"/>
    <dgm:cxn modelId="{AA9B3A3F-2CE2-483D-9D68-7516E4924016}" type="presParOf" srcId="{C63553C9-57E1-44EA-9968-E6320B21E96E}" destId="{BD611C87-92A8-4298-93BD-28EF9AE17633}" srcOrd="19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1C49647-15B3-4CEC-BE27-83C06137DEAB}" type="doc">
      <dgm:prSet loTypeId="urn:microsoft.com/office/officeart/2005/8/layout/cycle8" loCatId="cycle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D57C4EE-5BBE-4B36-84F1-D08178474882}">
      <dgm:prSet phldrT="[Text]" custT="1"/>
      <dgm:spPr/>
      <dgm:t>
        <a:bodyPr/>
        <a:lstStyle/>
        <a:p>
          <a:r>
            <a:rPr lang="en-US" sz="2400">
              <a:latin typeface="Kalpurush" panose="02000600000000000000" pitchFamily="2" charset="0"/>
              <a:cs typeface="Kalpurush" panose="02000600000000000000" pitchFamily="2" charset="0"/>
            </a:rPr>
            <a:t>Implement smooth snake movement</a:t>
          </a:r>
          <a:endParaRPr lang="en-US" sz="2400" dirty="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1AC80A74-33AD-4D37-879E-D6409F2C036D}" type="parTrans" cxnId="{9A0C8114-0FFF-4ED6-AE25-1391D1893591}">
      <dgm:prSet/>
      <dgm:spPr/>
      <dgm:t>
        <a:bodyPr/>
        <a:lstStyle/>
        <a:p>
          <a:endParaRPr lang="en-US" sz="36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C0F8951C-B0F9-42B8-8803-ED67930E63EE}" type="sibTrans" cxnId="{9A0C8114-0FFF-4ED6-AE25-1391D1893591}">
      <dgm:prSet custT="1"/>
      <dgm:spPr/>
      <dgm:t>
        <a:bodyPr/>
        <a:lstStyle/>
        <a:p>
          <a:endParaRPr lang="en-US" sz="60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69CE56BC-5759-438A-BDEE-94DB11233180}">
      <dgm:prSet phldrT="[Text]" custT="1"/>
      <dgm:spPr/>
      <dgm:t>
        <a:bodyPr/>
        <a:lstStyle/>
        <a:p>
          <a:r>
            <a:rPr lang="en-US" sz="2400">
              <a:latin typeface="Kalpurush" panose="02000600000000000000" pitchFamily="2" charset="0"/>
              <a:cs typeface="Kalpurush" panose="02000600000000000000" pitchFamily="2" charset="0"/>
            </a:rPr>
            <a:t>Add food spawning &amp; scoring</a:t>
          </a:r>
          <a:endParaRPr lang="en-US" sz="2400" dirty="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8FEA733D-3AA5-4224-82E3-548BEC35A08E}" type="parTrans" cxnId="{59369D05-8301-4F9A-B42D-AF8D157617B2}">
      <dgm:prSet/>
      <dgm:spPr/>
      <dgm:t>
        <a:bodyPr/>
        <a:lstStyle/>
        <a:p>
          <a:endParaRPr lang="en-US" sz="36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A8BD9BAE-3EDE-4EA7-AAD4-E6B16A47077A}" type="sibTrans" cxnId="{59369D05-8301-4F9A-B42D-AF8D157617B2}">
      <dgm:prSet custT="1"/>
      <dgm:spPr/>
      <dgm:t>
        <a:bodyPr/>
        <a:lstStyle/>
        <a:p>
          <a:endParaRPr lang="en-US" sz="60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B2944741-2172-4EA4-A093-7BB5503987C8}">
      <dgm:prSet phldrT="[Text]" custT="1"/>
      <dgm:spPr/>
      <dgm:t>
        <a:bodyPr/>
        <a:lstStyle/>
        <a:p>
          <a:r>
            <a:rPr lang="en-US" sz="2400">
              <a:latin typeface="Kalpurush" panose="02000600000000000000" pitchFamily="2" charset="0"/>
              <a:cs typeface="Kalpurush" panose="02000600000000000000" pitchFamily="2" charset="0"/>
            </a:rPr>
            <a:t>Use clear modular code &amp; GitHub version control</a:t>
          </a:r>
          <a:endParaRPr lang="en-US" sz="2400" dirty="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3E5CF455-FF6D-4D15-8A64-11632C26FF9D}" type="parTrans" cxnId="{F7213EE1-72C1-4328-B524-A775723A7DBE}">
      <dgm:prSet/>
      <dgm:spPr/>
      <dgm:t>
        <a:bodyPr/>
        <a:lstStyle/>
        <a:p>
          <a:endParaRPr lang="en-US" sz="36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9C4D37AD-61F4-4A8D-AC3A-49ED9C56293C}" type="sibTrans" cxnId="{F7213EE1-72C1-4328-B524-A775723A7DBE}">
      <dgm:prSet custT="1"/>
      <dgm:spPr/>
      <dgm:t>
        <a:bodyPr/>
        <a:lstStyle/>
        <a:p>
          <a:endParaRPr lang="en-US" sz="600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E39BEB68-28F0-4A34-845D-3C4F2E840FF4}">
      <dgm:prSet phldrT="[Text]" custT="1"/>
      <dgm:spPr/>
      <dgm:t>
        <a:bodyPr/>
        <a:lstStyle/>
        <a:p>
          <a:r>
            <a:rPr lang="en-US" sz="2400">
              <a:latin typeface="Kalpurush" panose="02000600000000000000" pitchFamily="2" charset="0"/>
              <a:cs typeface="Kalpurush" panose="02000600000000000000" pitchFamily="2" charset="0"/>
            </a:rPr>
            <a:t>Handle self-collision logic</a:t>
          </a:r>
          <a:endParaRPr lang="en-US" sz="2400" dirty="0">
            <a:latin typeface="Kalpurush" panose="02000600000000000000" pitchFamily="2" charset="0"/>
            <a:cs typeface="Kalpurush" panose="02000600000000000000" pitchFamily="2" charset="0"/>
          </a:endParaRPr>
        </a:p>
      </dgm:t>
    </dgm:pt>
    <dgm:pt modelId="{179CDB12-1ABA-4E95-BC0E-8E09F7391DA7}" type="parTrans" cxnId="{0C2F7232-ADAB-41C5-9917-5583870C265D}">
      <dgm:prSet/>
      <dgm:spPr/>
      <dgm:t>
        <a:bodyPr/>
        <a:lstStyle/>
        <a:p>
          <a:endParaRPr lang="en-US" sz="3200"/>
        </a:p>
      </dgm:t>
    </dgm:pt>
    <dgm:pt modelId="{3FC9E5D0-550F-4DF4-8B4C-6EC1B59F5644}" type="sibTrans" cxnId="{0C2F7232-ADAB-41C5-9917-5583870C265D}">
      <dgm:prSet custT="1"/>
      <dgm:spPr/>
      <dgm:t>
        <a:bodyPr/>
        <a:lstStyle/>
        <a:p>
          <a:endParaRPr lang="en-US" sz="3200"/>
        </a:p>
      </dgm:t>
    </dgm:pt>
    <dgm:pt modelId="{C63553C9-57E1-44EA-9968-E6320B21E96E}" type="pres">
      <dgm:prSet presAssocID="{11C49647-15B3-4CEC-BE27-83C06137DEAB}" presName="compositeShape" presStyleCnt="0">
        <dgm:presLayoutVars>
          <dgm:chMax val="7"/>
          <dgm:dir/>
          <dgm:resizeHandles val="exact"/>
        </dgm:presLayoutVars>
      </dgm:prSet>
      <dgm:spPr/>
    </dgm:pt>
    <dgm:pt modelId="{D2405D2D-22F2-404D-8F98-9832DA891A0D}" type="pres">
      <dgm:prSet presAssocID="{11C49647-15B3-4CEC-BE27-83C06137DEAB}" presName="wedge1" presStyleLbl="node1" presStyleIdx="0" presStyleCnt="4"/>
      <dgm:spPr/>
    </dgm:pt>
    <dgm:pt modelId="{EE293763-B8C5-4554-80DD-0719677BA5B2}" type="pres">
      <dgm:prSet presAssocID="{11C49647-15B3-4CEC-BE27-83C06137DEAB}" presName="dummy1a" presStyleCnt="0"/>
      <dgm:spPr/>
    </dgm:pt>
    <dgm:pt modelId="{00F26C33-3F66-42F0-8E29-69C13C555C0B}" type="pres">
      <dgm:prSet presAssocID="{11C49647-15B3-4CEC-BE27-83C06137DEAB}" presName="dummy1b" presStyleCnt="0"/>
      <dgm:spPr/>
    </dgm:pt>
    <dgm:pt modelId="{08B4449E-592B-406F-94A2-742F37224CCC}" type="pres">
      <dgm:prSet presAssocID="{11C49647-15B3-4CEC-BE27-83C06137DEAB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C2E95787-410D-4B97-B09C-A6F771B0B94E}" type="pres">
      <dgm:prSet presAssocID="{11C49647-15B3-4CEC-BE27-83C06137DEAB}" presName="wedge2" presStyleLbl="node1" presStyleIdx="1" presStyleCnt="4"/>
      <dgm:spPr/>
    </dgm:pt>
    <dgm:pt modelId="{A6101A59-70FC-4BA0-8760-543F2B7975B4}" type="pres">
      <dgm:prSet presAssocID="{11C49647-15B3-4CEC-BE27-83C06137DEAB}" presName="dummy2a" presStyleCnt="0"/>
      <dgm:spPr/>
    </dgm:pt>
    <dgm:pt modelId="{983873E3-30ED-4597-9874-18304E46101F}" type="pres">
      <dgm:prSet presAssocID="{11C49647-15B3-4CEC-BE27-83C06137DEAB}" presName="dummy2b" presStyleCnt="0"/>
      <dgm:spPr/>
    </dgm:pt>
    <dgm:pt modelId="{78BFD7CB-8FEB-439E-844F-2EEECA215A49}" type="pres">
      <dgm:prSet presAssocID="{11C49647-15B3-4CEC-BE27-83C06137DEAB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7B1D294B-0809-48CA-A862-FFD6B9F3C467}" type="pres">
      <dgm:prSet presAssocID="{11C49647-15B3-4CEC-BE27-83C06137DEAB}" presName="wedge3" presStyleLbl="node1" presStyleIdx="2" presStyleCnt="4"/>
      <dgm:spPr/>
    </dgm:pt>
    <dgm:pt modelId="{D803DCE9-9961-42D9-9635-C43E4ADA9D4F}" type="pres">
      <dgm:prSet presAssocID="{11C49647-15B3-4CEC-BE27-83C06137DEAB}" presName="dummy3a" presStyleCnt="0"/>
      <dgm:spPr/>
    </dgm:pt>
    <dgm:pt modelId="{D0A708F7-113A-4ACA-A715-671C40981F9F}" type="pres">
      <dgm:prSet presAssocID="{11C49647-15B3-4CEC-BE27-83C06137DEAB}" presName="dummy3b" presStyleCnt="0"/>
      <dgm:spPr/>
    </dgm:pt>
    <dgm:pt modelId="{D44C9835-8814-4525-886F-1193DA39D336}" type="pres">
      <dgm:prSet presAssocID="{11C49647-15B3-4CEC-BE27-83C06137DEAB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4D36881B-9E8A-481D-BC8C-CA7B0EC92F59}" type="pres">
      <dgm:prSet presAssocID="{11C49647-15B3-4CEC-BE27-83C06137DEAB}" presName="wedge4" presStyleLbl="node1" presStyleIdx="3" presStyleCnt="4"/>
      <dgm:spPr/>
    </dgm:pt>
    <dgm:pt modelId="{320CF98D-B27A-45BE-AEE8-3F1C80C06D60}" type="pres">
      <dgm:prSet presAssocID="{11C49647-15B3-4CEC-BE27-83C06137DEAB}" presName="dummy4a" presStyleCnt="0"/>
      <dgm:spPr/>
    </dgm:pt>
    <dgm:pt modelId="{11685DE0-7762-4A1A-AFCE-58FC29CEA322}" type="pres">
      <dgm:prSet presAssocID="{11C49647-15B3-4CEC-BE27-83C06137DEAB}" presName="dummy4b" presStyleCnt="0"/>
      <dgm:spPr/>
    </dgm:pt>
    <dgm:pt modelId="{919B4A2D-2B91-4316-AE6E-4D4F81698CF5}" type="pres">
      <dgm:prSet presAssocID="{11C49647-15B3-4CEC-BE27-83C06137DEAB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924C5C2B-1AF4-441D-BCF9-635B260BD375}" type="pres">
      <dgm:prSet presAssocID="{C0F8951C-B0F9-42B8-8803-ED67930E63EE}" presName="arrowWedge1" presStyleLbl="fgSibTrans2D1" presStyleIdx="0" presStyleCnt="4"/>
      <dgm:spPr/>
    </dgm:pt>
    <dgm:pt modelId="{E04D6AB1-BFAE-4947-8FC2-7AFE08A73537}" type="pres">
      <dgm:prSet presAssocID="{A8BD9BAE-3EDE-4EA7-AAD4-E6B16A47077A}" presName="arrowWedge2" presStyleLbl="fgSibTrans2D1" presStyleIdx="1" presStyleCnt="4"/>
      <dgm:spPr/>
    </dgm:pt>
    <dgm:pt modelId="{09C70890-FAC9-4D96-B497-E585D0FE7E8A}" type="pres">
      <dgm:prSet presAssocID="{3FC9E5D0-550F-4DF4-8B4C-6EC1B59F5644}" presName="arrowWedge3" presStyleLbl="fgSibTrans2D1" presStyleIdx="2" presStyleCnt="4"/>
      <dgm:spPr/>
    </dgm:pt>
    <dgm:pt modelId="{BD611C87-92A8-4298-93BD-28EF9AE17633}" type="pres">
      <dgm:prSet presAssocID="{9C4D37AD-61F4-4A8D-AC3A-49ED9C56293C}" presName="arrowWedge4" presStyleLbl="fgSibTrans2D1" presStyleIdx="3" presStyleCnt="4"/>
      <dgm:spPr/>
    </dgm:pt>
  </dgm:ptLst>
  <dgm:cxnLst>
    <dgm:cxn modelId="{59369D05-8301-4F9A-B42D-AF8D157617B2}" srcId="{11C49647-15B3-4CEC-BE27-83C06137DEAB}" destId="{69CE56BC-5759-438A-BDEE-94DB11233180}" srcOrd="1" destOrd="0" parTransId="{8FEA733D-3AA5-4224-82E3-548BEC35A08E}" sibTransId="{A8BD9BAE-3EDE-4EA7-AAD4-E6B16A47077A}"/>
    <dgm:cxn modelId="{9A0C8114-0FFF-4ED6-AE25-1391D1893591}" srcId="{11C49647-15B3-4CEC-BE27-83C06137DEAB}" destId="{8D57C4EE-5BBE-4B36-84F1-D08178474882}" srcOrd="0" destOrd="0" parTransId="{1AC80A74-33AD-4D37-879E-D6409F2C036D}" sibTransId="{C0F8951C-B0F9-42B8-8803-ED67930E63EE}"/>
    <dgm:cxn modelId="{6E60F41D-E71B-4CCA-9C18-F8E361FC397D}" type="presOf" srcId="{E39BEB68-28F0-4A34-845D-3C4F2E840FF4}" destId="{7B1D294B-0809-48CA-A862-FFD6B9F3C467}" srcOrd="0" destOrd="0" presId="urn:microsoft.com/office/officeart/2005/8/layout/cycle8"/>
    <dgm:cxn modelId="{0C2F7232-ADAB-41C5-9917-5583870C265D}" srcId="{11C49647-15B3-4CEC-BE27-83C06137DEAB}" destId="{E39BEB68-28F0-4A34-845D-3C4F2E840FF4}" srcOrd="2" destOrd="0" parTransId="{179CDB12-1ABA-4E95-BC0E-8E09F7391DA7}" sibTransId="{3FC9E5D0-550F-4DF4-8B4C-6EC1B59F5644}"/>
    <dgm:cxn modelId="{E5717C37-668D-4983-91FF-42C1341F3A38}" type="presOf" srcId="{8D57C4EE-5BBE-4B36-84F1-D08178474882}" destId="{D2405D2D-22F2-404D-8F98-9832DA891A0D}" srcOrd="0" destOrd="0" presId="urn:microsoft.com/office/officeart/2005/8/layout/cycle8"/>
    <dgm:cxn modelId="{40C0ED5F-DC5B-43AF-9633-0723D97C490E}" type="presOf" srcId="{B2944741-2172-4EA4-A093-7BB5503987C8}" destId="{4D36881B-9E8A-481D-BC8C-CA7B0EC92F59}" srcOrd="0" destOrd="0" presId="urn:microsoft.com/office/officeart/2005/8/layout/cycle8"/>
    <dgm:cxn modelId="{6DBF8746-7108-4BBE-8873-CC0D2DF90643}" type="presOf" srcId="{E39BEB68-28F0-4A34-845D-3C4F2E840FF4}" destId="{D44C9835-8814-4525-886F-1193DA39D336}" srcOrd="1" destOrd="0" presId="urn:microsoft.com/office/officeart/2005/8/layout/cycle8"/>
    <dgm:cxn modelId="{4DC75A6D-68A6-47D1-89A2-AD68823976AB}" type="presOf" srcId="{11C49647-15B3-4CEC-BE27-83C06137DEAB}" destId="{C63553C9-57E1-44EA-9968-E6320B21E96E}" srcOrd="0" destOrd="0" presId="urn:microsoft.com/office/officeart/2005/8/layout/cycle8"/>
    <dgm:cxn modelId="{37CC228E-2866-46BD-B676-9E4AC29D976A}" type="presOf" srcId="{69CE56BC-5759-438A-BDEE-94DB11233180}" destId="{78BFD7CB-8FEB-439E-844F-2EEECA215A49}" srcOrd="1" destOrd="0" presId="urn:microsoft.com/office/officeart/2005/8/layout/cycle8"/>
    <dgm:cxn modelId="{97570C97-EF26-4596-B62F-BA0B6C21E971}" type="presOf" srcId="{8D57C4EE-5BBE-4B36-84F1-D08178474882}" destId="{08B4449E-592B-406F-94A2-742F37224CCC}" srcOrd="1" destOrd="0" presId="urn:microsoft.com/office/officeart/2005/8/layout/cycle8"/>
    <dgm:cxn modelId="{B9059B9A-EC2F-4A8D-A3AB-BD33BDE1204E}" type="presOf" srcId="{69CE56BC-5759-438A-BDEE-94DB11233180}" destId="{C2E95787-410D-4B97-B09C-A6F771B0B94E}" srcOrd="0" destOrd="0" presId="urn:microsoft.com/office/officeart/2005/8/layout/cycle8"/>
    <dgm:cxn modelId="{B2715CD6-3958-4EF3-B83F-0402CBC74289}" type="presOf" srcId="{B2944741-2172-4EA4-A093-7BB5503987C8}" destId="{919B4A2D-2B91-4316-AE6E-4D4F81698CF5}" srcOrd="1" destOrd="0" presId="urn:microsoft.com/office/officeart/2005/8/layout/cycle8"/>
    <dgm:cxn modelId="{F7213EE1-72C1-4328-B524-A775723A7DBE}" srcId="{11C49647-15B3-4CEC-BE27-83C06137DEAB}" destId="{B2944741-2172-4EA4-A093-7BB5503987C8}" srcOrd="3" destOrd="0" parTransId="{3E5CF455-FF6D-4D15-8A64-11632C26FF9D}" sibTransId="{9C4D37AD-61F4-4A8D-AC3A-49ED9C56293C}"/>
    <dgm:cxn modelId="{62C3B029-AA5E-4A48-97B5-E1495A2D45F6}" type="presParOf" srcId="{C63553C9-57E1-44EA-9968-E6320B21E96E}" destId="{D2405D2D-22F2-404D-8F98-9832DA891A0D}" srcOrd="0" destOrd="0" presId="urn:microsoft.com/office/officeart/2005/8/layout/cycle8"/>
    <dgm:cxn modelId="{6E7225EF-9C4C-4EC6-9017-50EDFCAB9309}" type="presParOf" srcId="{C63553C9-57E1-44EA-9968-E6320B21E96E}" destId="{EE293763-B8C5-4554-80DD-0719677BA5B2}" srcOrd="1" destOrd="0" presId="urn:microsoft.com/office/officeart/2005/8/layout/cycle8"/>
    <dgm:cxn modelId="{83902228-1904-4C30-8C90-AF1597F8CEE8}" type="presParOf" srcId="{C63553C9-57E1-44EA-9968-E6320B21E96E}" destId="{00F26C33-3F66-42F0-8E29-69C13C555C0B}" srcOrd="2" destOrd="0" presId="urn:microsoft.com/office/officeart/2005/8/layout/cycle8"/>
    <dgm:cxn modelId="{D9371E4C-2561-4BD5-A482-9C0E1E992A82}" type="presParOf" srcId="{C63553C9-57E1-44EA-9968-E6320B21E96E}" destId="{08B4449E-592B-406F-94A2-742F37224CCC}" srcOrd="3" destOrd="0" presId="urn:microsoft.com/office/officeart/2005/8/layout/cycle8"/>
    <dgm:cxn modelId="{FDEBF6CF-EAE3-4D37-902D-F2187FD23833}" type="presParOf" srcId="{C63553C9-57E1-44EA-9968-E6320B21E96E}" destId="{C2E95787-410D-4B97-B09C-A6F771B0B94E}" srcOrd="4" destOrd="0" presId="urn:microsoft.com/office/officeart/2005/8/layout/cycle8"/>
    <dgm:cxn modelId="{AF222F55-C12E-404C-840C-E156D8D10EC1}" type="presParOf" srcId="{C63553C9-57E1-44EA-9968-E6320B21E96E}" destId="{A6101A59-70FC-4BA0-8760-543F2B7975B4}" srcOrd="5" destOrd="0" presId="urn:microsoft.com/office/officeart/2005/8/layout/cycle8"/>
    <dgm:cxn modelId="{CF8E3FE2-B2C3-4C2D-8C9C-0B2196D1B200}" type="presParOf" srcId="{C63553C9-57E1-44EA-9968-E6320B21E96E}" destId="{983873E3-30ED-4597-9874-18304E46101F}" srcOrd="6" destOrd="0" presId="urn:microsoft.com/office/officeart/2005/8/layout/cycle8"/>
    <dgm:cxn modelId="{AFE75073-DBE5-4EE6-BC6B-3892A6289BE9}" type="presParOf" srcId="{C63553C9-57E1-44EA-9968-E6320B21E96E}" destId="{78BFD7CB-8FEB-439E-844F-2EEECA215A49}" srcOrd="7" destOrd="0" presId="urn:microsoft.com/office/officeart/2005/8/layout/cycle8"/>
    <dgm:cxn modelId="{279F54C5-227A-48C0-AFB9-23867F5D23FD}" type="presParOf" srcId="{C63553C9-57E1-44EA-9968-E6320B21E96E}" destId="{7B1D294B-0809-48CA-A862-FFD6B9F3C467}" srcOrd="8" destOrd="0" presId="urn:microsoft.com/office/officeart/2005/8/layout/cycle8"/>
    <dgm:cxn modelId="{DA4F0ED8-D9E1-4667-A72C-28EBFF9CF698}" type="presParOf" srcId="{C63553C9-57E1-44EA-9968-E6320B21E96E}" destId="{D803DCE9-9961-42D9-9635-C43E4ADA9D4F}" srcOrd="9" destOrd="0" presId="urn:microsoft.com/office/officeart/2005/8/layout/cycle8"/>
    <dgm:cxn modelId="{94A0BF9F-0B4A-4F75-8D22-A4D8AF7D9EC9}" type="presParOf" srcId="{C63553C9-57E1-44EA-9968-E6320B21E96E}" destId="{D0A708F7-113A-4ACA-A715-671C40981F9F}" srcOrd="10" destOrd="0" presId="urn:microsoft.com/office/officeart/2005/8/layout/cycle8"/>
    <dgm:cxn modelId="{2898E813-D752-4A5D-B6C2-D032589CEF7E}" type="presParOf" srcId="{C63553C9-57E1-44EA-9968-E6320B21E96E}" destId="{D44C9835-8814-4525-886F-1193DA39D336}" srcOrd="11" destOrd="0" presId="urn:microsoft.com/office/officeart/2005/8/layout/cycle8"/>
    <dgm:cxn modelId="{AD9CB67C-CA74-4C57-83E3-1C0A1A08F336}" type="presParOf" srcId="{C63553C9-57E1-44EA-9968-E6320B21E96E}" destId="{4D36881B-9E8A-481D-BC8C-CA7B0EC92F59}" srcOrd="12" destOrd="0" presId="urn:microsoft.com/office/officeart/2005/8/layout/cycle8"/>
    <dgm:cxn modelId="{84961F61-E7BD-4AB1-AB5F-A07DBD1DD67C}" type="presParOf" srcId="{C63553C9-57E1-44EA-9968-E6320B21E96E}" destId="{320CF98D-B27A-45BE-AEE8-3F1C80C06D60}" srcOrd="13" destOrd="0" presId="urn:microsoft.com/office/officeart/2005/8/layout/cycle8"/>
    <dgm:cxn modelId="{7BB5D54F-4FA2-4A62-AD1F-6BCAEE2FE977}" type="presParOf" srcId="{C63553C9-57E1-44EA-9968-E6320B21E96E}" destId="{11685DE0-7762-4A1A-AFCE-58FC29CEA322}" srcOrd="14" destOrd="0" presId="urn:microsoft.com/office/officeart/2005/8/layout/cycle8"/>
    <dgm:cxn modelId="{47B7C17C-072D-416C-BAF1-8C1F7E9106A7}" type="presParOf" srcId="{C63553C9-57E1-44EA-9968-E6320B21E96E}" destId="{919B4A2D-2B91-4316-AE6E-4D4F81698CF5}" srcOrd="15" destOrd="0" presId="urn:microsoft.com/office/officeart/2005/8/layout/cycle8"/>
    <dgm:cxn modelId="{AA4E3863-57FF-4C26-AF6E-366ABB1BAAC0}" type="presParOf" srcId="{C63553C9-57E1-44EA-9968-E6320B21E96E}" destId="{924C5C2B-1AF4-441D-BCF9-635B260BD375}" srcOrd="16" destOrd="0" presId="urn:microsoft.com/office/officeart/2005/8/layout/cycle8"/>
    <dgm:cxn modelId="{4B384FC6-8AF3-4CF9-A9FE-61D611E790F5}" type="presParOf" srcId="{C63553C9-57E1-44EA-9968-E6320B21E96E}" destId="{E04D6AB1-BFAE-4947-8FC2-7AFE08A73537}" srcOrd="17" destOrd="0" presId="urn:microsoft.com/office/officeart/2005/8/layout/cycle8"/>
    <dgm:cxn modelId="{09250CC7-2ADC-4834-9654-B6A6515FCFC0}" type="presParOf" srcId="{C63553C9-57E1-44EA-9968-E6320B21E96E}" destId="{09C70890-FAC9-4D96-B497-E585D0FE7E8A}" srcOrd="18" destOrd="0" presId="urn:microsoft.com/office/officeart/2005/8/layout/cycle8"/>
    <dgm:cxn modelId="{AA9B3A3F-2CE2-483D-9D68-7516E4924016}" type="presParOf" srcId="{C63553C9-57E1-44EA-9968-E6320B21E96E}" destId="{BD611C87-92A8-4298-93BD-28EF9AE17633}" srcOrd="19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09F380A-51FD-4095-BADA-70D35945A86F}" type="doc">
      <dgm:prSet loTypeId="urn:microsoft.com/office/officeart/2011/layout/CircleProcess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756093-D8BF-43A4-904D-DBDFD5A570B5}">
      <dgm:prSet phldrT="[Text]"/>
      <dgm:spPr/>
      <dgm:t>
        <a:bodyPr/>
        <a:lstStyle/>
        <a:p>
          <a:r>
            <a:rPr lang="en-US">
              <a:latin typeface="The Bold Font" pitchFamily="50" charset="0"/>
            </a:rPr>
            <a:t>Setup</a:t>
          </a:r>
          <a:endParaRPr lang="en-US" dirty="0">
            <a:latin typeface="The Bold Font" pitchFamily="50" charset="0"/>
          </a:endParaRPr>
        </a:p>
      </dgm:t>
    </dgm:pt>
    <dgm:pt modelId="{4429774B-ADC9-483F-B5AE-22BB45A5B768}" type="parTrans" cxnId="{1B4F7807-0C3B-4CDF-96D0-8B88A72B61A3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80A9702A-624C-4F08-9478-8EA65A91AD92}" type="sibTrans" cxnId="{1B4F7807-0C3B-4CDF-96D0-8B88A72B61A3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D8AAF283-65E3-4279-ABCB-232114F4208C}">
      <dgm:prSet phldrT="[Text]"/>
      <dgm:spPr/>
      <dgm:t>
        <a:bodyPr/>
        <a:lstStyle/>
        <a:p>
          <a:r>
            <a:rPr lang="en-US">
              <a:latin typeface="The Bold Font" pitchFamily="50" charset="0"/>
            </a:rPr>
            <a:t>Draw</a:t>
          </a:r>
          <a:endParaRPr lang="en-US" dirty="0">
            <a:latin typeface="The Bold Font" pitchFamily="50" charset="0"/>
          </a:endParaRPr>
        </a:p>
      </dgm:t>
    </dgm:pt>
    <dgm:pt modelId="{B14CDACE-D06C-40A0-B788-6B3D0DF851D0}" type="parTrans" cxnId="{7E59D196-A779-4F28-87E5-E134BECD06DD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38C6B1CD-7995-4447-9E10-B617531099EE}" type="sibTrans" cxnId="{7E59D196-A779-4F28-87E5-E134BECD06DD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1307E887-EA09-4E1B-95FE-F34564A4F3C3}">
      <dgm:prSet phldrT="[Text]"/>
      <dgm:spPr/>
      <dgm:t>
        <a:bodyPr/>
        <a:lstStyle/>
        <a:p>
          <a:r>
            <a:rPr lang="en-US">
              <a:latin typeface="The Bold Font" pitchFamily="50" charset="0"/>
            </a:rPr>
            <a:t>Input</a:t>
          </a:r>
          <a:endParaRPr lang="en-US" dirty="0">
            <a:latin typeface="The Bold Font" pitchFamily="50" charset="0"/>
          </a:endParaRPr>
        </a:p>
      </dgm:t>
    </dgm:pt>
    <dgm:pt modelId="{CAF74AE0-70C0-4F8C-B38A-DD0C7008FDF4}" type="parTrans" cxnId="{6677162B-0543-43C7-9D67-E5F6B21212D2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2BB89510-BEE3-4C7E-ADC9-340E54B675D6}" type="sibTrans" cxnId="{6677162B-0543-43C7-9D67-E5F6B21212D2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E2E4D9E6-827B-4D11-9123-12DC36E41C1F}">
      <dgm:prSet phldrT="[Text]"/>
      <dgm:spPr/>
      <dgm:t>
        <a:bodyPr/>
        <a:lstStyle/>
        <a:p>
          <a:r>
            <a:rPr lang="en-US">
              <a:latin typeface="The Bold Font" pitchFamily="50" charset="0"/>
            </a:rPr>
            <a:t>Logic</a:t>
          </a:r>
          <a:endParaRPr lang="en-US" dirty="0">
            <a:latin typeface="The Bold Font" pitchFamily="50" charset="0"/>
          </a:endParaRPr>
        </a:p>
      </dgm:t>
    </dgm:pt>
    <dgm:pt modelId="{9050FEC1-434F-4049-AF25-AD7C451D299C}" type="parTrans" cxnId="{E152569F-66B9-4A97-ACD9-053C95DB10A2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77ABF32A-20E2-4D19-A4A0-C06760A7EEF8}" type="sibTrans" cxnId="{E152569F-66B9-4A97-ACD9-053C95DB10A2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2C42E3A4-66C9-42B6-8F8B-CDFCAC22D68F}">
      <dgm:prSet phldrT="[Text]"/>
      <dgm:spPr/>
      <dgm:t>
        <a:bodyPr/>
        <a:lstStyle/>
        <a:p>
          <a:r>
            <a:rPr lang="en-US">
              <a:latin typeface="The Bold Font" pitchFamily="50" charset="0"/>
            </a:rPr>
            <a:t>Repeat</a:t>
          </a:r>
          <a:endParaRPr lang="en-US" dirty="0">
            <a:latin typeface="The Bold Font" pitchFamily="50" charset="0"/>
          </a:endParaRPr>
        </a:p>
      </dgm:t>
    </dgm:pt>
    <dgm:pt modelId="{BA2FBE25-8DBB-4DA4-A9BD-F77C3B224154}" type="parTrans" cxnId="{BEFD2E28-0C6B-4A37-8EA3-44C0823C2F79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11A0936D-AE76-4A35-9E9F-D792E69B92B7}" type="sibTrans" cxnId="{BEFD2E28-0C6B-4A37-8EA3-44C0823C2F79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743081A9-2F7A-4DAE-9935-DFF0BAB6C88F}" type="pres">
      <dgm:prSet presAssocID="{E09F380A-51FD-4095-BADA-70D35945A86F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AC24BEE8-7354-4E2E-B6EF-6C2010B2781A}" type="pres">
      <dgm:prSet presAssocID="{2C42E3A4-66C9-42B6-8F8B-CDFCAC22D68F}" presName="Accent5" presStyleCnt="0"/>
      <dgm:spPr/>
    </dgm:pt>
    <dgm:pt modelId="{61EC527D-2BFC-4E9E-B3AB-194D40443A29}" type="pres">
      <dgm:prSet presAssocID="{2C42E3A4-66C9-42B6-8F8B-CDFCAC22D68F}" presName="Accent" presStyleLbl="node1" presStyleIdx="0" presStyleCnt="5"/>
      <dgm:spPr/>
    </dgm:pt>
    <dgm:pt modelId="{BA30172C-60D8-4AAD-BBFA-77AA854A6516}" type="pres">
      <dgm:prSet presAssocID="{2C42E3A4-66C9-42B6-8F8B-CDFCAC22D68F}" presName="ParentBackground5" presStyleCnt="0"/>
      <dgm:spPr/>
    </dgm:pt>
    <dgm:pt modelId="{0EF4CC35-70B4-4416-9783-1699F26FB829}" type="pres">
      <dgm:prSet presAssocID="{2C42E3A4-66C9-42B6-8F8B-CDFCAC22D68F}" presName="ParentBackground" presStyleLbl="fgAcc1" presStyleIdx="0" presStyleCnt="5"/>
      <dgm:spPr/>
    </dgm:pt>
    <dgm:pt modelId="{E1685C63-E6D3-46CE-9BAB-87BFF2BC9012}" type="pres">
      <dgm:prSet presAssocID="{2C42E3A4-66C9-42B6-8F8B-CDFCAC22D68F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51C49350-3ED6-48DE-ABFF-B6193BB274BF}" type="pres">
      <dgm:prSet presAssocID="{E2E4D9E6-827B-4D11-9123-12DC36E41C1F}" presName="Accent4" presStyleCnt="0"/>
      <dgm:spPr/>
    </dgm:pt>
    <dgm:pt modelId="{E2EC70EF-4520-48C1-B952-66DB9799EFB8}" type="pres">
      <dgm:prSet presAssocID="{E2E4D9E6-827B-4D11-9123-12DC36E41C1F}" presName="Accent" presStyleLbl="node1" presStyleIdx="1" presStyleCnt="5"/>
      <dgm:spPr/>
    </dgm:pt>
    <dgm:pt modelId="{3805EDE6-4544-4DAC-A9B2-3F13833F387A}" type="pres">
      <dgm:prSet presAssocID="{E2E4D9E6-827B-4D11-9123-12DC36E41C1F}" presName="ParentBackground4" presStyleCnt="0"/>
      <dgm:spPr/>
    </dgm:pt>
    <dgm:pt modelId="{72AE47EF-766C-4038-8112-E74F8974B7ED}" type="pres">
      <dgm:prSet presAssocID="{E2E4D9E6-827B-4D11-9123-12DC36E41C1F}" presName="ParentBackground" presStyleLbl="fgAcc1" presStyleIdx="1" presStyleCnt="5"/>
      <dgm:spPr/>
    </dgm:pt>
    <dgm:pt modelId="{26A55D84-E7B6-4AE8-BE82-3838E52CCDE7}" type="pres">
      <dgm:prSet presAssocID="{E2E4D9E6-827B-4D11-9123-12DC36E41C1F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171FA66E-AF62-44DA-9E91-269EE0EDECC7}" type="pres">
      <dgm:prSet presAssocID="{1307E887-EA09-4E1B-95FE-F34564A4F3C3}" presName="Accent3" presStyleCnt="0"/>
      <dgm:spPr/>
    </dgm:pt>
    <dgm:pt modelId="{DAFC55CA-460C-403F-83D1-78412260E6A0}" type="pres">
      <dgm:prSet presAssocID="{1307E887-EA09-4E1B-95FE-F34564A4F3C3}" presName="Accent" presStyleLbl="node1" presStyleIdx="2" presStyleCnt="5"/>
      <dgm:spPr/>
    </dgm:pt>
    <dgm:pt modelId="{8E4744A0-511D-4B14-8FD4-6CC212372C41}" type="pres">
      <dgm:prSet presAssocID="{1307E887-EA09-4E1B-95FE-F34564A4F3C3}" presName="ParentBackground3" presStyleCnt="0"/>
      <dgm:spPr/>
    </dgm:pt>
    <dgm:pt modelId="{27EB498F-8F67-422B-A050-8374B97B54C5}" type="pres">
      <dgm:prSet presAssocID="{1307E887-EA09-4E1B-95FE-F34564A4F3C3}" presName="ParentBackground" presStyleLbl="fgAcc1" presStyleIdx="2" presStyleCnt="5"/>
      <dgm:spPr/>
    </dgm:pt>
    <dgm:pt modelId="{022646DC-6208-4993-970D-C457BC8CC00F}" type="pres">
      <dgm:prSet presAssocID="{1307E887-EA09-4E1B-95FE-F34564A4F3C3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7B62E47-964E-4201-BD39-C60AED9110E8}" type="pres">
      <dgm:prSet presAssocID="{D8AAF283-65E3-4279-ABCB-232114F4208C}" presName="Accent2" presStyleCnt="0"/>
      <dgm:spPr/>
    </dgm:pt>
    <dgm:pt modelId="{BAF6E3D1-675A-44CF-8FC2-9255DCCE0CB5}" type="pres">
      <dgm:prSet presAssocID="{D8AAF283-65E3-4279-ABCB-232114F4208C}" presName="Accent" presStyleLbl="node1" presStyleIdx="3" presStyleCnt="5"/>
      <dgm:spPr/>
    </dgm:pt>
    <dgm:pt modelId="{1D1D29C9-C48E-4855-814E-AA2B4C9D277B}" type="pres">
      <dgm:prSet presAssocID="{D8AAF283-65E3-4279-ABCB-232114F4208C}" presName="ParentBackground2" presStyleCnt="0"/>
      <dgm:spPr/>
    </dgm:pt>
    <dgm:pt modelId="{178E95B4-A5FC-4A32-A324-4D1C29A5D601}" type="pres">
      <dgm:prSet presAssocID="{D8AAF283-65E3-4279-ABCB-232114F4208C}" presName="ParentBackground" presStyleLbl="fgAcc1" presStyleIdx="3" presStyleCnt="5"/>
      <dgm:spPr/>
    </dgm:pt>
    <dgm:pt modelId="{87FA74AA-3C7F-4ED6-9BEC-7939C23D4B6B}" type="pres">
      <dgm:prSet presAssocID="{D8AAF283-65E3-4279-ABCB-232114F4208C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9141BB52-4C78-4BFD-B361-9B93DD487AF1}" type="pres">
      <dgm:prSet presAssocID="{EF756093-D8BF-43A4-904D-DBDFD5A570B5}" presName="Accent1" presStyleCnt="0"/>
      <dgm:spPr/>
    </dgm:pt>
    <dgm:pt modelId="{1C5ECE0F-82DC-4EA0-8ED8-4BF3F2F7A7ED}" type="pres">
      <dgm:prSet presAssocID="{EF756093-D8BF-43A4-904D-DBDFD5A570B5}" presName="Accent" presStyleLbl="node1" presStyleIdx="4" presStyleCnt="5"/>
      <dgm:spPr/>
    </dgm:pt>
    <dgm:pt modelId="{4346ABC8-BBA6-449A-A580-72D93703CF13}" type="pres">
      <dgm:prSet presAssocID="{EF756093-D8BF-43A4-904D-DBDFD5A570B5}" presName="ParentBackground1" presStyleCnt="0"/>
      <dgm:spPr/>
    </dgm:pt>
    <dgm:pt modelId="{C4D85901-6B47-4482-B80A-F8D4B451339A}" type="pres">
      <dgm:prSet presAssocID="{EF756093-D8BF-43A4-904D-DBDFD5A570B5}" presName="ParentBackground" presStyleLbl="fgAcc1" presStyleIdx="4" presStyleCnt="5"/>
      <dgm:spPr/>
    </dgm:pt>
    <dgm:pt modelId="{5C267D62-F643-4091-981B-6B9AA1EC5FF7}" type="pres">
      <dgm:prSet presAssocID="{EF756093-D8BF-43A4-904D-DBDFD5A570B5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1B4F7807-0C3B-4CDF-96D0-8B88A72B61A3}" srcId="{E09F380A-51FD-4095-BADA-70D35945A86F}" destId="{EF756093-D8BF-43A4-904D-DBDFD5A570B5}" srcOrd="0" destOrd="0" parTransId="{4429774B-ADC9-483F-B5AE-22BB45A5B768}" sibTransId="{80A9702A-624C-4F08-9478-8EA65A91AD92}"/>
    <dgm:cxn modelId="{BEFD2E28-0C6B-4A37-8EA3-44C0823C2F79}" srcId="{E09F380A-51FD-4095-BADA-70D35945A86F}" destId="{2C42E3A4-66C9-42B6-8F8B-CDFCAC22D68F}" srcOrd="4" destOrd="0" parTransId="{BA2FBE25-8DBB-4DA4-A9BD-F77C3B224154}" sibTransId="{11A0936D-AE76-4A35-9E9F-D792E69B92B7}"/>
    <dgm:cxn modelId="{C8C53E2A-8980-4072-A470-2FF3851526ED}" type="presOf" srcId="{D8AAF283-65E3-4279-ABCB-232114F4208C}" destId="{178E95B4-A5FC-4A32-A324-4D1C29A5D601}" srcOrd="0" destOrd="0" presId="urn:microsoft.com/office/officeart/2011/layout/CircleProcess"/>
    <dgm:cxn modelId="{6677162B-0543-43C7-9D67-E5F6B21212D2}" srcId="{E09F380A-51FD-4095-BADA-70D35945A86F}" destId="{1307E887-EA09-4E1B-95FE-F34564A4F3C3}" srcOrd="2" destOrd="0" parTransId="{CAF74AE0-70C0-4F8C-B38A-DD0C7008FDF4}" sibTransId="{2BB89510-BEE3-4C7E-ADC9-340E54B675D6}"/>
    <dgm:cxn modelId="{10F36960-517E-4597-8D41-E8F191F444E4}" type="presOf" srcId="{E2E4D9E6-827B-4D11-9123-12DC36E41C1F}" destId="{26A55D84-E7B6-4AE8-BE82-3838E52CCDE7}" srcOrd="1" destOrd="0" presId="urn:microsoft.com/office/officeart/2011/layout/CircleProcess"/>
    <dgm:cxn modelId="{6468DB67-F43E-4343-94B1-9BDD83EB1E3E}" type="presOf" srcId="{E09F380A-51FD-4095-BADA-70D35945A86F}" destId="{743081A9-2F7A-4DAE-9935-DFF0BAB6C88F}" srcOrd="0" destOrd="0" presId="urn:microsoft.com/office/officeart/2011/layout/CircleProcess"/>
    <dgm:cxn modelId="{4DBCA87B-2AC6-4AE1-A019-4C82EF1EF8CA}" type="presOf" srcId="{2C42E3A4-66C9-42B6-8F8B-CDFCAC22D68F}" destId="{0EF4CC35-70B4-4416-9783-1699F26FB829}" srcOrd="0" destOrd="0" presId="urn:microsoft.com/office/officeart/2011/layout/CircleProcess"/>
    <dgm:cxn modelId="{FFE10C89-98A8-4613-AEB1-0B7326263E8D}" type="presOf" srcId="{D8AAF283-65E3-4279-ABCB-232114F4208C}" destId="{87FA74AA-3C7F-4ED6-9BEC-7939C23D4B6B}" srcOrd="1" destOrd="0" presId="urn:microsoft.com/office/officeart/2011/layout/CircleProcess"/>
    <dgm:cxn modelId="{7E59D196-A779-4F28-87E5-E134BECD06DD}" srcId="{E09F380A-51FD-4095-BADA-70D35945A86F}" destId="{D8AAF283-65E3-4279-ABCB-232114F4208C}" srcOrd="1" destOrd="0" parTransId="{B14CDACE-D06C-40A0-B788-6B3D0DF851D0}" sibTransId="{38C6B1CD-7995-4447-9E10-B617531099EE}"/>
    <dgm:cxn modelId="{E152569F-66B9-4A97-ACD9-053C95DB10A2}" srcId="{E09F380A-51FD-4095-BADA-70D35945A86F}" destId="{E2E4D9E6-827B-4D11-9123-12DC36E41C1F}" srcOrd="3" destOrd="0" parTransId="{9050FEC1-434F-4049-AF25-AD7C451D299C}" sibTransId="{77ABF32A-20E2-4D19-A4A0-C06760A7EEF8}"/>
    <dgm:cxn modelId="{5AD723AC-555F-4964-9244-192EF7D8BF25}" type="presOf" srcId="{EF756093-D8BF-43A4-904D-DBDFD5A570B5}" destId="{C4D85901-6B47-4482-B80A-F8D4B451339A}" srcOrd="0" destOrd="0" presId="urn:microsoft.com/office/officeart/2011/layout/CircleProcess"/>
    <dgm:cxn modelId="{B17C5CB9-E990-4C37-9AF8-9C2F7761E9B1}" type="presOf" srcId="{EF756093-D8BF-43A4-904D-DBDFD5A570B5}" destId="{5C267D62-F643-4091-981B-6B9AA1EC5FF7}" srcOrd="1" destOrd="0" presId="urn:microsoft.com/office/officeart/2011/layout/CircleProcess"/>
    <dgm:cxn modelId="{560619BA-0F89-4928-A1BF-8725DF5B1E5D}" type="presOf" srcId="{1307E887-EA09-4E1B-95FE-F34564A4F3C3}" destId="{022646DC-6208-4993-970D-C457BC8CC00F}" srcOrd="1" destOrd="0" presId="urn:microsoft.com/office/officeart/2011/layout/CircleProcess"/>
    <dgm:cxn modelId="{268616DA-CA5E-42D9-8EED-0E6F3C27BC9D}" type="presOf" srcId="{E2E4D9E6-827B-4D11-9123-12DC36E41C1F}" destId="{72AE47EF-766C-4038-8112-E74F8974B7ED}" srcOrd="0" destOrd="0" presId="urn:microsoft.com/office/officeart/2011/layout/CircleProcess"/>
    <dgm:cxn modelId="{15973AE8-4372-4834-800C-E1D487324FEE}" type="presOf" srcId="{2C42E3A4-66C9-42B6-8F8B-CDFCAC22D68F}" destId="{E1685C63-E6D3-46CE-9BAB-87BFF2BC9012}" srcOrd="1" destOrd="0" presId="urn:microsoft.com/office/officeart/2011/layout/CircleProcess"/>
    <dgm:cxn modelId="{1C61F7FD-7B5B-43DB-992B-C6624C830841}" type="presOf" srcId="{1307E887-EA09-4E1B-95FE-F34564A4F3C3}" destId="{27EB498F-8F67-422B-A050-8374B97B54C5}" srcOrd="0" destOrd="0" presId="urn:microsoft.com/office/officeart/2011/layout/CircleProcess"/>
    <dgm:cxn modelId="{9C32C1A9-5D9E-49F0-BEFA-85AF8A209E20}" type="presParOf" srcId="{743081A9-2F7A-4DAE-9935-DFF0BAB6C88F}" destId="{AC24BEE8-7354-4E2E-B6EF-6C2010B2781A}" srcOrd="0" destOrd="0" presId="urn:microsoft.com/office/officeart/2011/layout/CircleProcess"/>
    <dgm:cxn modelId="{379827A0-AB99-40B4-B3DF-03F0A1C78B61}" type="presParOf" srcId="{AC24BEE8-7354-4E2E-B6EF-6C2010B2781A}" destId="{61EC527D-2BFC-4E9E-B3AB-194D40443A29}" srcOrd="0" destOrd="0" presId="urn:microsoft.com/office/officeart/2011/layout/CircleProcess"/>
    <dgm:cxn modelId="{A357E37D-D7A3-470F-B569-B1C9105D1738}" type="presParOf" srcId="{743081A9-2F7A-4DAE-9935-DFF0BAB6C88F}" destId="{BA30172C-60D8-4AAD-BBFA-77AA854A6516}" srcOrd="1" destOrd="0" presId="urn:microsoft.com/office/officeart/2011/layout/CircleProcess"/>
    <dgm:cxn modelId="{99AF2256-16FF-445C-8080-D55D1A42A1BE}" type="presParOf" srcId="{BA30172C-60D8-4AAD-BBFA-77AA854A6516}" destId="{0EF4CC35-70B4-4416-9783-1699F26FB829}" srcOrd="0" destOrd="0" presId="urn:microsoft.com/office/officeart/2011/layout/CircleProcess"/>
    <dgm:cxn modelId="{7163B0EC-47C9-4814-863B-77A4001AB7DD}" type="presParOf" srcId="{743081A9-2F7A-4DAE-9935-DFF0BAB6C88F}" destId="{E1685C63-E6D3-46CE-9BAB-87BFF2BC9012}" srcOrd="2" destOrd="0" presId="urn:microsoft.com/office/officeart/2011/layout/CircleProcess"/>
    <dgm:cxn modelId="{E72FC805-5BDB-4B87-9F96-83A1799653E4}" type="presParOf" srcId="{743081A9-2F7A-4DAE-9935-DFF0BAB6C88F}" destId="{51C49350-3ED6-48DE-ABFF-B6193BB274BF}" srcOrd="3" destOrd="0" presId="urn:microsoft.com/office/officeart/2011/layout/CircleProcess"/>
    <dgm:cxn modelId="{50F08B1D-EBDD-48AA-BB0E-E20C568505FD}" type="presParOf" srcId="{51C49350-3ED6-48DE-ABFF-B6193BB274BF}" destId="{E2EC70EF-4520-48C1-B952-66DB9799EFB8}" srcOrd="0" destOrd="0" presId="urn:microsoft.com/office/officeart/2011/layout/CircleProcess"/>
    <dgm:cxn modelId="{702714D7-06CB-4FC8-A198-6E5603A6269F}" type="presParOf" srcId="{743081A9-2F7A-4DAE-9935-DFF0BAB6C88F}" destId="{3805EDE6-4544-4DAC-A9B2-3F13833F387A}" srcOrd="4" destOrd="0" presId="urn:microsoft.com/office/officeart/2011/layout/CircleProcess"/>
    <dgm:cxn modelId="{295B10C1-A7ED-4A2C-80D6-E4E513B6A9A3}" type="presParOf" srcId="{3805EDE6-4544-4DAC-A9B2-3F13833F387A}" destId="{72AE47EF-766C-4038-8112-E74F8974B7ED}" srcOrd="0" destOrd="0" presId="urn:microsoft.com/office/officeart/2011/layout/CircleProcess"/>
    <dgm:cxn modelId="{F9179492-C300-4261-9624-ED9224EF3641}" type="presParOf" srcId="{743081A9-2F7A-4DAE-9935-DFF0BAB6C88F}" destId="{26A55D84-E7B6-4AE8-BE82-3838E52CCDE7}" srcOrd="5" destOrd="0" presId="urn:microsoft.com/office/officeart/2011/layout/CircleProcess"/>
    <dgm:cxn modelId="{C536EC4B-5EF9-4616-96F3-9914D0A9D58C}" type="presParOf" srcId="{743081A9-2F7A-4DAE-9935-DFF0BAB6C88F}" destId="{171FA66E-AF62-44DA-9E91-269EE0EDECC7}" srcOrd="6" destOrd="0" presId="urn:microsoft.com/office/officeart/2011/layout/CircleProcess"/>
    <dgm:cxn modelId="{59651CD3-ADDB-42FD-90A4-A38320B498BA}" type="presParOf" srcId="{171FA66E-AF62-44DA-9E91-269EE0EDECC7}" destId="{DAFC55CA-460C-403F-83D1-78412260E6A0}" srcOrd="0" destOrd="0" presId="urn:microsoft.com/office/officeart/2011/layout/CircleProcess"/>
    <dgm:cxn modelId="{A815B454-BEB8-4B5A-99FD-D251CC44813B}" type="presParOf" srcId="{743081A9-2F7A-4DAE-9935-DFF0BAB6C88F}" destId="{8E4744A0-511D-4B14-8FD4-6CC212372C41}" srcOrd="7" destOrd="0" presId="urn:microsoft.com/office/officeart/2011/layout/CircleProcess"/>
    <dgm:cxn modelId="{FE0C5E15-D0AF-4F97-AD39-CB115D8B5958}" type="presParOf" srcId="{8E4744A0-511D-4B14-8FD4-6CC212372C41}" destId="{27EB498F-8F67-422B-A050-8374B97B54C5}" srcOrd="0" destOrd="0" presId="urn:microsoft.com/office/officeart/2011/layout/CircleProcess"/>
    <dgm:cxn modelId="{3BC41F7A-9877-4CA4-9331-12E62C3EA008}" type="presParOf" srcId="{743081A9-2F7A-4DAE-9935-DFF0BAB6C88F}" destId="{022646DC-6208-4993-970D-C457BC8CC00F}" srcOrd="8" destOrd="0" presId="urn:microsoft.com/office/officeart/2011/layout/CircleProcess"/>
    <dgm:cxn modelId="{AC161AC4-B38F-4036-9791-8C06AF9D0A8F}" type="presParOf" srcId="{743081A9-2F7A-4DAE-9935-DFF0BAB6C88F}" destId="{A7B62E47-964E-4201-BD39-C60AED9110E8}" srcOrd="9" destOrd="0" presId="urn:microsoft.com/office/officeart/2011/layout/CircleProcess"/>
    <dgm:cxn modelId="{3A40554F-39B6-4DDD-A73A-42E44182A911}" type="presParOf" srcId="{A7B62E47-964E-4201-BD39-C60AED9110E8}" destId="{BAF6E3D1-675A-44CF-8FC2-9255DCCE0CB5}" srcOrd="0" destOrd="0" presId="urn:microsoft.com/office/officeart/2011/layout/CircleProcess"/>
    <dgm:cxn modelId="{FFFC14D5-F092-49B4-BA40-0FDA07517B98}" type="presParOf" srcId="{743081A9-2F7A-4DAE-9935-DFF0BAB6C88F}" destId="{1D1D29C9-C48E-4855-814E-AA2B4C9D277B}" srcOrd="10" destOrd="0" presId="urn:microsoft.com/office/officeart/2011/layout/CircleProcess"/>
    <dgm:cxn modelId="{925F23F2-1C1C-4C9C-858C-5DB2C4C58522}" type="presParOf" srcId="{1D1D29C9-C48E-4855-814E-AA2B4C9D277B}" destId="{178E95B4-A5FC-4A32-A324-4D1C29A5D601}" srcOrd="0" destOrd="0" presId="urn:microsoft.com/office/officeart/2011/layout/CircleProcess"/>
    <dgm:cxn modelId="{90C74622-22A7-4BF0-9E5B-1F5072E911D5}" type="presParOf" srcId="{743081A9-2F7A-4DAE-9935-DFF0BAB6C88F}" destId="{87FA74AA-3C7F-4ED6-9BEC-7939C23D4B6B}" srcOrd="11" destOrd="0" presId="urn:microsoft.com/office/officeart/2011/layout/CircleProcess"/>
    <dgm:cxn modelId="{102B5323-738D-4E37-84F3-DFE2F7ABFEEE}" type="presParOf" srcId="{743081A9-2F7A-4DAE-9935-DFF0BAB6C88F}" destId="{9141BB52-4C78-4BFD-B361-9B93DD487AF1}" srcOrd="12" destOrd="0" presId="urn:microsoft.com/office/officeart/2011/layout/CircleProcess"/>
    <dgm:cxn modelId="{D9EAE3B9-7EE5-41A6-B353-89C06BF10BC0}" type="presParOf" srcId="{9141BB52-4C78-4BFD-B361-9B93DD487AF1}" destId="{1C5ECE0F-82DC-4EA0-8ED8-4BF3F2F7A7ED}" srcOrd="0" destOrd="0" presId="urn:microsoft.com/office/officeart/2011/layout/CircleProcess"/>
    <dgm:cxn modelId="{4373005A-E352-4A37-86ED-675FC76C8EE4}" type="presParOf" srcId="{743081A9-2F7A-4DAE-9935-DFF0BAB6C88F}" destId="{4346ABC8-BBA6-449A-A580-72D93703CF13}" srcOrd="13" destOrd="0" presId="urn:microsoft.com/office/officeart/2011/layout/CircleProcess"/>
    <dgm:cxn modelId="{099AABA0-0FE4-4D33-9ED2-794238845AF6}" type="presParOf" srcId="{4346ABC8-BBA6-449A-A580-72D93703CF13}" destId="{C4D85901-6B47-4482-B80A-F8D4B451339A}" srcOrd="0" destOrd="0" presId="urn:microsoft.com/office/officeart/2011/layout/CircleProcess"/>
    <dgm:cxn modelId="{4E05DCB1-18F8-49C9-A5D9-0B926620F742}" type="presParOf" srcId="{743081A9-2F7A-4DAE-9935-DFF0BAB6C88F}" destId="{5C267D62-F643-4091-981B-6B9AA1EC5FF7}" srcOrd="14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09F380A-51FD-4095-BADA-70D35945A86F}" type="doc">
      <dgm:prSet loTypeId="urn:microsoft.com/office/officeart/2011/layout/CircleProcess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F756093-D8BF-43A4-904D-DBDFD5A570B5}">
      <dgm:prSet phldrT="[Text]"/>
      <dgm:spPr/>
      <dgm:t>
        <a:bodyPr/>
        <a:lstStyle/>
        <a:p>
          <a:r>
            <a:rPr lang="en-US">
              <a:latin typeface="The Bold Font" pitchFamily="50" charset="0"/>
            </a:rPr>
            <a:t>Setup</a:t>
          </a:r>
          <a:endParaRPr lang="en-US" dirty="0">
            <a:latin typeface="The Bold Font" pitchFamily="50" charset="0"/>
          </a:endParaRPr>
        </a:p>
      </dgm:t>
    </dgm:pt>
    <dgm:pt modelId="{4429774B-ADC9-483F-B5AE-22BB45A5B768}" type="parTrans" cxnId="{1B4F7807-0C3B-4CDF-96D0-8B88A72B61A3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80A9702A-624C-4F08-9478-8EA65A91AD92}" type="sibTrans" cxnId="{1B4F7807-0C3B-4CDF-96D0-8B88A72B61A3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D8AAF283-65E3-4279-ABCB-232114F4208C}">
      <dgm:prSet phldrT="[Text]"/>
      <dgm:spPr/>
      <dgm:t>
        <a:bodyPr/>
        <a:lstStyle/>
        <a:p>
          <a:r>
            <a:rPr lang="en-US">
              <a:latin typeface="The Bold Font" pitchFamily="50" charset="0"/>
            </a:rPr>
            <a:t>Draw</a:t>
          </a:r>
          <a:endParaRPr lang="en-US" dirty="0">
            <a:latin typeface="The Bold Font" pitchFamily="50" charset="0"/>
          </a:endParaRPr>
        </a:p>
      </dgm:t>
    </dgm:pt>
    <dgm:pt modelId="{B14CDACE-D06C-40A0-B788-6B3D0DF851D0}" type="parTrans" cxnId="{7E59D196-A779-4F28-87E5-E134BECD06DD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38C6B1CD-7995-4447-9E10-B617531099EE}" type="sibTrans" cxnId="{7E59D196-A779-4F28-87E5-E134BECD06DD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1307E887-EA09-4E1B-95FE-F34564A4F3C3}">
      <dgm:prSet phldrT="[Text]"/>
      <dgm:spPr/>
      <dgm:t>
        <a:bodyPr/>
        <a:lstStyle/>
        <a:p>
          <a:r>
            <a:rPr lang="en-US">
              <a:latin typeface="The Bold Font" pitchFamily="50" charset="0"/>
            </a:rPr>
            <a:t>Input</a:t>
          </a:r>
          <a:endParaRPr lang="en-US" dirty="0">
            <a:latin typeface="The Bold Font" pitchFamily="50" charset="0"/>
          </a:endParaRPr>
        </a:p>
      </dgm:t>
    </dgm:pt>
    <dgm:pt modelId="{CAF74AE0-70C0-4F8C-B38A-DD0C7008FDF4}" type="parTrans" cxnId="{6677162B-0543-43C7-9D67-E5F6B21212D2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2BB89510-BEE3-4C7E-ADC9-340E54B675D6}" type="sibTrans" cxnId="{6677162B-0543-43C7-9D67-E5F6B21212D2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E2E4D9E6-827B-4D11-9123-12DC36E41C1F}">
      <dgm:prSet phldrT="[Text]"/>
      <dgm:spPr/>
      <dgm:t>
        <a:bodyPr/>
        <a:lstStyle/>
        <a:p>
          <a:r>
            <a:rPr lang="en-US">
              <a:latin typeface="The Bold Font" pitchFamily="50" charset="0"/>
            </a:rPr>
            <a:t>Logic</a:t>
          </a:r>
          <a:endParaRPr lang="en-US" dirty="0">
            <a:latin typeface="The Bold Font" pitchFamily="50" charset="0"/>
          </a:endParaRPr>
        </a:p>
      </dgm:t>
    </dgm:pt>
    <dgm:pt modelId="{9050FEC1-434F-4049-AF25-AD7C451D299C}" type="parTrans" cxnId="{E152569F-66B9-4A97-ACD9-053C95DB10A2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77ABF32A-20E2-4D19-A4A0-C06760A7EEF8}" type="sibTrans" cxnId="{E152569F-66B9-4A97-ACD9-053C95DB10A2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2C42E3A4-66C9-42B6-8F8B-CDFCAC22D68F}">
      <dgm:prSet phldrT="[Text]"/>
      <dgm:spPr/>
      <dgm:t>
        <a:bodyPr/>
        <a:lstStyle/>
        <a:p>
          <a:r>
            <a:rPr lang="en-US">
              <a:latin typeface="The Bold Font" pitchFamily="50" charset="0"/>
            </a:rPr>
            <a:t>Repeat</a:t>
          </a:r>
          <a:endParaRPr lang="en-US" dirty="0">
            <a:latin typeface="The Bold Font" pitchFamily="50" charset="0"/>
          </a:endParaRPr>
        </a:p>
      </dgm:t>
    </dgm:pt>
    <dgm:pt modelId="{BA2FBE25-8DBB-4DA4-A9BD-F77C3B224154}" type="parTrans" cxnId="{BEFD2E28-0C6B-4A37-8EA3-44C0823C2F79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11A0936D-AE76-4A35-9E9F-D792E69B92B7}" type="sibTrans" cxnId="{BEFD2E28-0C6B-4A37-8EA3-44C0823C2F79}">
      <dgm:prSet/>
      <dgm:spPr/>
      <dgm:t>
        <a:bodyPr/>
        <a:lstStyle/>
        <a:p>
          <a:endParaRPr lang="en-US">
            <a:solidFill>
              <a:schemeClr val="tx1"/>
            </a:solidFill>
            <a:latin typeface="The Bold Font" pitchFamily="50" charset="0"/>
          </a:endParaRPr>
        </a:p>
      </dgm:t>
    </dgm:pt>
    <dgm:pt modelId="{743081A9-2F7A-4DAE-9935-DFF0BAB6C88F}" type="pres">
      <dgm:prSet presAssocID="{E09F380A-51FD-4095-BADA-70D35945A86F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AC24BEE8-7354-4E2E-B6EF-6C2010B2781A}" type="pres">
      <dgm:prSet presAssocID="{2C42E3A4-66C9-42B6-8F8B-CDFCAC22D68F}" presName="Accent5" presStyleCnt="0"/>
      <dgm:spPr/>
    </dgm:pt>
    <dgm:pt modelId="{61EC527D-2BFC-4E9E-B3AB-194D40443A29}" type="pres">
      <dgm:prSet presAssocID="{2C42E3A4-66C9-42B6-8F8B-CDFCAC22D68F}" presName="Accent" presStyleLbl="node1" presStyleIdx="0" presStyleCnt="5"/>
      <dgm:spPr/>
    </dgm:pt>
    <dgm:pt modelId="{BA30172C-60D8-4AAD-BBFA-77AA854A6516}" type="pres">
      <dgm:prSet presAssocID="{2C42E3A4-66C9-42B6-8F8B-CDFCAC22D68F}" presName="ParentBackground5" presStyleCnt="0"/>
      <dgm:spPr/>
    </dgm:pt>
    <dgm:pt modelId="{0EF4CC35-70B4-4416-9783-1699F26FB829}" type="pres">
      <dgm:prSet presAssocID="{2C42E3A4-66C9-42B6-8F8B-CDFCAC22D68F}" presName="ParentBackground" presStyleLbl="fgAcc1" presStyleIdx="0" presStyleCnt="5"/>
      <dgm:spPr/>
    </dgm:pt>
    <dgm:pt modelId="{E1685C63-E6D3-46CE-9BAB-87BFF2BC9012}" type="pres">
      <dgm:prSet presAssocID="{2C42E3A4-66C9-42B6-8F8B-CDFCAC22D68F}" presName="Parent5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51C49350-3ED6-48DE-ABFF-B6193BB274BF}" type="pres">
      <dgm:prSet presAssocID="{E2E4D9E6-827B-4D11-9123-12DC36E41C1F}" presName="Accent4" presStyleCnt="0"/>
      <dgm:spPr/>
    </dgm:pt>
    <dgm:pt modelId="{E2EC70EF-4520-48C1-B952-66DB9799EFB8}" type="pres">
      <dgm:prSet presAssocID="{E2E4D9E6-827B-4D11-9123-12DC36E41C1F}" presName="Accent" presStyleLbl="node1" presStyleIdx="1" presStyleCnt="5"/>
      <dgm:spPr/>
    </dgm:pt>
    <dgm:pt modelId="{3805EDE6-4544-4DAC-A9B2-3F13833F387A}" type="pres">
      <dgm:prSet presAssocID="{E2E4D9E6-827B-4D11-9123-12DC36E41C1F}" presName="ParentBackground4" presStyleCnt="0"/>
      <dgm:spPr/>
    </dgm:pt>
    <dgm:pt modelId="{72AE47EF-766C-4038-8112-E74F8974B7ED}" type="pres">
      <dgm:prSet presAssocID="{E2E4D9E6-827B-4D11-9123-12DC36E41C1F}" presName="ParentBackground" presStyleLbl="fgAcc1" presStyleIdx="1" presStyleCnt="5"/>
      <dgm:spPr/>
    </dgm:pt>
    <dgm:pt modelId="{26A55D84-E7B6-4AE8-BE82-3838E52CCDE7}" type="pres">
      <dgm:prSet presAssocID="{E2E4D9E6-827B-4D11-9123-12DC36E41C1F}" presName="Parent4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171FA66E-AF62-44DA-9E91-269EE0EDECC7}" type="pres">
      <dgm:prSet presAssocID="{1307E887-EA09-4E1B-95FE-F34564A4F3C3}" presName="Accent3" presStyleCnt="0"/>
      <dgm:spPr/>
    </dgm:pt>
    <dgm:pt modelId="{DAFC55CA-460C-403F-83D1-78412260E6A0}" type="pres">
      <dgm:prSet presAssocID="{1307E887-EA09-4E1B-95FE-F34564A4F3C3}" presName="Accent" presStyleLbl="node1" presStyleIdx="2" presStyleCnt="5"/>
      <dgm:spPr/>
    </dgm:pt>
    <dgm:pt modelId="{8E4744A0-511D-4B14-8FD4-6CC212372C41}" type="pres">
      <dgm:prSet presAssocID="{1307E887-EA09-4E1B-95FE-F34564A4F3C3}" presName="ParentBackground3" presStyleCnt="0"/>
      <dgm:spPr/>
    </dgm:pt>
    <dgm:pt modelId="{27EB498F-8F67-422B-A050-8374B97B54C5}" type="pres">
      <dgm:prSet presAssocID="{1307E887-EA09-4E1B-95FE-F34564A4F3C3}" presName="ParentBackground" presStyleLbl="fgAcc1" presStyleIdx="2" presStyleCnt="5"/>
      <dgm:spPr/>
    </dgm:pt>
    <dgm:pt modelId="{022646DC-6208-4993-970D-C457BC8CC00F}" type="pres">
      <dgm:prSet presAssocID="{1307E887-EA09-4E1B-95FE-F34564A4F3C3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7B62E47-964E-4201-BD39-C60AED9110E8}" type="pres">
      <dgm:prSet presAssocID="{D8AAF283-65E3-4279-ABCB-232114F4208C}" presName="Accent2" presStyleCnt="0"/>
      <dgm:spPr/>
    </dgm:pt>
    <dgm:pt modelId="{BAF6E3D1-675A-44CF-8FC2-9255DCCE0CB5}" type="pres">
      <dgm:prSet presAssocID="{D8AAF283-65E3-4279-ABCB-232114F4208C}" presName="Accent" presStyleLbl="node1" presStyleIdx="3" presStyleCnt="5"/>
      <dgm:spPr/>
    </dgm:pt>
    <dgm:pt modelId="{1D1D29C9-C48E-4855-814E-AA2B4C9D277B}" type="pres">
      <dgm:prSet presAssocID="{D8AAF283-65E3-4279-ABCB-232114F4208C}" presName="ParentBackground2" presStyleCnt="0"/>
      <dgm:spPr/>
    </dgm:pt>
    <dgm:pt modelId="{178E95B4-A5FC-4A32-A324-4D1C29A5D601}" type="pres">
      <dgm:prSet presAssocID="{D8AAF283-65E3-4279-ABCB-232114F4208C}" presName="ParentBackground" presStyleLbl="fgAcc1" presStyleIdx="3" presStyleCnt="5"/>
      <dgm:spPr/>
    </dgm:pt>
    <dgm:pt modelId="{87FA74AA-3C7F-4ED6-9BEC-7939C23D4B6B}" type="pres">
      <dgm:prSet presAssocID="{D8AAF283-65E3-4279-ABCB-232114F4208C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9141BB52-4C78-4BFD-B361-9B93DD487AF1}" type="pres">
      <dgm:prSet presAssocID="{EF756093-D8BF-43A4-904D-DBDFD5A570B5}" presName="Accent1" presStyleCnt="0"/>
      <dgm:spPr/>
    </dgm:pt>
    <dgm:pt modelId="{1C5ECE0F-82DC-4EA0-8ED8-4BF3F2F7A7ED}" type="pres">
      <dgm:prSet presAssocID="{EF756093-D8BF-43A4-904D-DBDFD5A570B5}" presName="Accent" presStyleLbl="node1" presStyleIdx="4" presStyleCnt="5"/>
      <dgm:spPr/>
    </dgm:pt>
    <dgm:pt modelId="{4346ABC8-BBA6-449A-A580-72D93703CF13}" type="pres">
      <dgm:prSet presAssocID="{EF756093-D8BF-43A4-904D-DBDFD5A570B5}" presName="ParentBackground1" presStyleCnt="0"/>
      <dgm:spPr/>
    </dgm:pt>
    <dgm:pt modelId="{C4D85901-6B47-4482-B80A-F8D4B451339A}" type="pres">
      <dgm:prSet presAssocID="{EF756093-D8BF-43A4-904D-DBDFD5A570B5}" presName="ParentBackground" presStyleLbl="fgAcc1" presStyleIdx="4" presStyleCnt="5"/>
      <dgm:spPr/>
    </dgm:pt>
    <dgm:pt modelId="{5C267D62-F643-4091-981B-6B9AA1EC5FF7}" type="pres">
      <dgm:prSet presAssocID="{EF756093-D8BF-43A4-904D-DBDFD5A570B5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1B4F7807-0C3B-4CDF-96D0-8B88A72B61A3}" srcId="{E09F380A-51FD-4095-BADA-70D35945A86F}" destId="{EF756093-D8BF-43A4-904D-DBDFD5A570B5}" srcOrd="0" destOrd="0" parTransId="{4429774B-ADC9-483F-B5AE-22BB45A5B768}" sibTransId="{80A9702A-624C-4F08-9478-8EA65A91AD92}"/>
    <dgm:cxn modelId="{BEFD2E28-0C6B-4A37-8EA3-44C0823C2F79}" srcId="{E09F380A-51FD-4095-BADA-70D35945A86F}" destId="{2C42E3A4-66C9-42B6-8F8B-CDFCAC22D68F}" srcOrd="4" destOrd="0" parTransId="{BA2FBE25-8DBB-4DA4-A9BD-F77C3B224154}" sibTransId="{11A0936D-AE76-4A35-9E9F-D792E69B92B7}"/>
    <dgm:cxn modelId="{C8C53E2A-8980-4072-A470-2FF3851526ED}" type="presOf" srcId="{D8AAF283-65E3-4279-ABCB-232114F4208C}" destId="{178E95B4-A5FC-4A32-A324-4D1C29A5D601}" srcOrd="0" destOrd="0" presId="urn:microsoft.com/office/officeart/2011/layout/CircleProcess"/>
    <dgm:cxn modelId="{6677162B-0543-43C7-9D67-E5F6B21212D2}" srcId="{E09F380A-51FD-4095-BADA-70D35945A86F}" destId="{1307E887-EA09-4E1B-95FE-F34564A4F3C3}" srcOrd="2" destOrd="0" parTransId="{CAF74AE0-70C0-4F8C-B38A-DD0C7008FDF4}" sibTransId="{2BB89510-BEE3-4C7E-ADC9-340E54B675D6}"/>
    <dgm:cxn modelId="{10F36960-517E-4597-8D41-E8F191F444E4}" type="presOf" srcId="{E2E4D9E6-827B-4D11-9123-12DC36E41C1F}" destId="{26A55D84-E7B6-4AE8-BE82-3838E52CCDE7}" srcOrd="1" destOrd="0" presId="urn:microsoft.com/office/officeart/2011/layout/CircleProcess"/>
    <dgm:cxn modelId="{6468DB67-F43E-4343-94B1-9BDD83EB1E3E}" type="presOf" srcId="{E09F380A-51FD-4095-BADA-70D35945A86F}" destId="{743081A9-2F7A-4DAE-9935-DFF0BAB6C88F}" srcOrd="0" destOrd="0" presId="urn:microsoft.com/office/officeart/2011/layout/CircleProcess"/>
    <dgm:cxn modelId="{4DBCA87B-2AC6-4AE1-A019-4C82EF1EF8CA}" type="presOf" srcId="{2C42E3A4-66C9-42B6-8F8B-CDFCAC22D68F}" destId="{0EF4CC35-70B4-4416-9783-1699F26FB829}" srcOrd="0" destOrd="0" presId="urn:microsoft.com/office/officeart/2011/layout/CircleProcess"/>
    <dgm:cxn modelId="{FFE10C89-98A8-4613-AEB1-0B7326263E8D}" type="presOf" srcId="{D8AAF283-65E3-4279-ABCB-232114F4208C}" destId="{87FA74AA-3C7F-4ED6-9BEC-7939C23D4B6B}" srcOrd="1" destOrd="0" presId="urn:microsoft.com/office/officeart/2011/layout/CircleProcess"/>
    <dgm:cxn modelId="{7E59D196-A779-4F28-87E5-E134BECD06DD}" srcId="{E09F380A-51FD-4095-BADA-70D35945A86F}" destId="{D8AAF283-65E3-4279-ABCB-232114F4208C}" srcOrd="1" destOrd="0" parTransId="{B14CDACE-D06C-40A0-B788-6B3D0DF851D0}" sibTransId="{38C6B1CD-7995-4447-9E10-B617531099EE}"/>
    <dgm:cxn modelId="{E152569F-66B9-4A97-ACD9-053C95DB10A2}" srcId="{E09F380A-51FD-4095-BADA-70D35945A86F}" destId="{E2E4D9E6-827B-4D11-9123-12DC36E41C1F}" srcOrd="3" destOrd="0" parTransId="{9050FEC1-434F-4049-AF25-AD7C451D299C}" sibTransId="{77ABF32A-20E2-4D19-A4A0-C06760A7EEF8}"/>
    <dgm:cxn modelId="{5AD723AC-555F-4964-9244-192EF7D8BF25}" type="presOf" srcId="{EF756093-D8BF-43A4-904D-DBDFD5A570B5}" destId="{C4D85901-6B47-4482-B80A-F8D4B451339A}" srcOrd="0" destOrd="0" presId="urn:microsoft.com/office/officeart/2011/layout/CircleProcess"/>
    <dgm:cxn modelId="{B17C5CB9-E990-4C37-9AF8-9C2F7761E9B1}" type="presOf" srcId="{EF756093-D8BF-43A4-904D-DBDFD5A570B5}" destId="{5C267D62-F643-4091-981B-6B9AA1EC5FF7}" srcOrd="1" destOrd="0" presId="urn:microsoft.com/office/officeart/2011/layout/CircleProcess"/>
    <dgm:cxn modelId="{560619BA-0F89-4928-A1BF-8725DF5B1E5D}" type="presOf" srcId="{1307E887-EA09-4E1B-95FE-F34564A4F3C3}" destId="{022646DC-6208-4993-970D-C457BC8CC00F}" srcOrd="1" destOrd="0" presId="urn:microsoft.com/office/officeart/2011/layout/CircleProcess"/>
    <dgm:cxn modelId="{268616DA-CA5E-42D9-8EED-0E6F3C27BC9D}" type="presOf" srcId="{E2E4D9E6-827B-4D11-9123-12DC36E41C1F}" destId="{72AE47EF-766C-4038-8112-E74F8974B7ED}" srcOrd="0" destOrd="0" presId="urn:microsoft.com/office/officeart/2011/layout/CircleProcess"/>
    <dgm:cxn modelId="{15973AE8-4372-4834-800C-E1D487324FEE}" type="presOf" srcId="{2C42E3A4-66C9-42B6-8F8B-CDFCAC22D68F}" destId="{E1685C63-E6D3-46CE-9BAB-87BFF2BC9012}" srcOrd="1" destOrd="0" presId="urn:microsoft.com/office/officeart/2011/layout/CircleProcess"/>
    <dgm:cxn modelId="{1C61F7FD-7B5B-43DB-992B-C6624C830841}" type="presOf" srcId="{1307E887-EA09-4E1B-95FE-F34564A4F3C3}" destId="{27EB498F-8F67-422B-A050-8374B97B54C5}" srcOrd="0" destOrd="0" presId="urn:microsoft.com/office/officeart/2011/layout/CircleProcess"/>
    <dgm:cxn modelId="{9C32C1A9-5D9E-49F0-BEFA-85AF8A209E20}" type="presParOf" srcId="{743081A9-2F7A-4DAE-9935-DFF0BAB6C88F}" destId="{AC24BEE8-7354-4E2E-B6EF-6C2010B2781A}" srcOrd="0" destOrd="0" presId="urn:microsoft.com/office/officeart/2011/layout/CircleProcess"/>
    <dgm:cxn modelId="{379827A0-AB99-40B4-B3DF-03F0A1C78B61}" type="presParOf" srcId="{AC24BEE8-7354-4E2E-B6EF-6C2010B2781A}" destId="{61EC527D-2BFC-4E9E-B3AB-194D40443A29}" srcOrd="0" destOrd="0" presId="urn:microsoft.com/office/officeart/2011/layout/CircleProcess"/>
    <dgm:cxn modelId="{A357E37D-D7A3-470F-B569-B1C9105D1738}" type="presParOf" srcId="{743081A9-2F7A-4DAE-9935-DFF0BAB6C88F}" destId="{BA30172C-60D8-4AAD-BBFA-77AA854A6516}" srcOrd="1" destOrd="0" presId="urn:microsoft.com/office/officeart/2011/layout/CircleProcess"/>
    <dgm:cxn modelId="{99AF2256-16FF-445C-8080-D55D1A42A1BE}" type="presParOf" srcId="{BA30172C-60D8-4AAD-BBFA-77AA854A6516}" destId="{0EF4CC35-70B4-4416-9783-1699F26FB829}" srcOrd="0" destOrd="0" presId="urn:microsoft.com/office/officeart/2011/layout/CircleProcess"/>
    <dgm:cxn modelId="{7163B0EC-47C9-4814-863B-77A4001AB7DD}" type="presParOf" srcId="{743081A9-2F7A-4DAE-9935-DFF0BAB6C88F}" destId="{E1685C63-E6D3-46CE-9BAB-87BFF2BC9012}" srcOrd="2" destOrd="0" presId="urn:microsoft.com/office/officeart/2011/layout/CircleProcess"/>
    <dgm:cxn modelId="{E72FC805-5BDB-4B87-9F96-83A1799653E4}" type="presParOf" srcId="{743081A9-2F7A-4DAE-9935-DFF0BAB6C88F}" destId="{51C49350-3ED6-48DE-ABFF-B6193BB274BF}" srcOrd="3" destOrd="0" presId="urn:microsoft.com/office/officeart/2011/layout/CircleProcess"/>
    <dgm:cxn modelId="{50F08B1D-EBDD-48AA-BB0E-E20C568505FD}" type="presParOf" srcId="{51C49350-3ED6-48DE-ABFF-B6193BB274BF}" destId="{E2EC70EF-4520-48C1-B952-66DB9799EFB8}" srcOrd="0" destOrd="0" presId="urn:microsoft.com/office/officeart/2011/layout/CircleProcess"/>
    <dgm:cxn modelId="{702714D7-06CB-4FC8-A198-6E5603A6269F}" type="presParOf" srcId="{743081A9-2F7A-4DAE-9935-DFF0BAB6C88F}" destId="{3805EDE6-4544-4DAC-A9B2-3F13833F387A}" srcOrd="4" destOrd="0" presId="urn:microsoft.com/office/officeart/2011/layout/CircleProcess"/>
    <dgm:cxn modelId="{295B10C1-A7ED-4A2C-80D6-E4E513B6A9A3}" type="presParOf" srcId="{3805EDE6-4544-4DAC-A9B2-3F13833F387A}" destId="{72AE47EF-766C-4038-8112-E74F8974B7ED}" srcOrd="0" destOrd="0" presId="urn:microsoft.com/office/officeart/2011/layout/CircleProcess"/>
    <dgm:cxn modelId="{F9179492-C300-4261-9624-ED9224EF3641}" type="presParOf" srcId="{743081A9-2F7A-4DAE-9935-DFF0BAB6C88F}" destId="{26A55D84-E7B6-4AE8-BE82-3838E52CCDE7}" srcOrd="5" destOrd="0" presId="urn:microsoft.com/office/officeart/2011/layout/CircleProcess"/>
    <dgm:cxn modelId="{C536EC4B-5EF9-4616-96F3-9914D0A9D58C}" type="presParOf" srcId="{743081A9-2F7A-4DAE-9935-DFF0BAB6C88F}" destId="{171FA66E-AF62-44DA-9E91-269EE0EDECC7}" srcOrd="6" destOrd="0" presId="urn:microsoft.com/office/officeart/2011/layout/CircleProcess"/>
    <dgm:cxn modelId="{59651CD3-ADDB-42FD-90A4-A38320B498BA}" type="presParOf" srcId="{171FA66E-AF62-44DA-9E91-269EE0EDECC7}" destId="{DAFC55CA-460C-403F-83D1-78412260E6A0}" srcOrd="0" destOrd="0" presId="urn:microsoft.com/office/officeart/2011/layout/CircleProcess"/>
    <dgm:cxn modelId="{A815B454-BEB8-4B5A-99FD-D251CC44813B}" type="presParOf" srcId="{743081A9-2F7A-4DAE-9935-DFF0BAB6C88F}" destId="{8E4744A0-511D-4B14-8FD4-6CC212372C41}" srcOrd="7" destOrd="0" presId="urn:microsoft.com/office/officeart/2011/layout/CircleProcess"/>
    <dgm:cxn modelId="{FE0C5E15-D0AF-4F97-AD39-CB115D8B5958}" type="presParOf" srcId="{8E4744A0-511D-4B14-8FD4-6CC212372C41}" destId="{27EB498F-8F67-422B-A050-8374B97B54C5}" srcOrd="0" destOrd="0" presId="urn:microsoft.com/office/officeart/2011/layout/CircleProcess"/>
    <dgm:cxn modelId="{3BC41F7A-9877-4CA4-9331-12E62C3EA008}" type="presParOf" srcId="{743081A9-2F7A-4DAE-9935-DFF0BAB6C88F}" destId="{022646DC-6208-4993-970D-C457BC8CC00F}" srcOrd="8" destOrd="0" presId="urn:microsoft.com/office/officeart/2011/layout/CircleProcess"/>
    <dgm:cxn modelId="{AC161AC4-B38F-4036-9791-8C06AF9D0A8F}" type="presParOf" srcId="{743081A9-2F7A-4DAE-9935-DFF0BAB6C88F}" destId="{A7B62E47-964E-4201-BD39-C60AED9110E8}" srcOrd="9" destOrd="0" presId="urn:microsoft.com/office/officeart/2011/layout/CircleProcess"/>
    <dgm:cxn modelId="{3A40554F-39B6-4DDD-A73A-42E44182A911}" type="presParOf" srcId="{A7B62E47-964E-4201-BD39-C60AED9110E8}" destId="{BAF6E3D1-675A-44CF-8FC2-9255DCCE0CB5}" srcOrd="0" destOrd="0" presId="urn:microsoft.com/office/officeart/2011/layout/CircleProcess"/>
    <dgm:cxn modelId="{FFFC14D5-F092-49B4-BA40-0FDA07517B98}" type="presParOf" srcId="{743081A9-2F7A-4DAE-9935-DFF0BAB6C88F}" destId="{1D1D29C9-C48E-4855-814E-AA2B4C9D277B}" srcOrd="10" destOrd="0" presId="urn:microsoft.com/office/officeart/2011/layout/CircleProcess"/>
    <dgm:cxn modelId="{925F23F2-1C1C-4C9C-858C-5DB2C4C58522}" type="presParOf" srcId="{1D1D29C9-C48E-4855-814E-AA2B4C9D277B}" destId="{178E95B4-A5FC-4A32-A324-4D1C29A5D601}" srcOrd="0" destOrd="0" presId="urn:microsoft.com/office/officeart/2011/layout/CircleProcess"/>
    <dgm:cxn modelId="{90C74622-22A7-4BF0-9E5B-1F5072E911D5}" type="presParOf" srcId="{743081A9-2F7A-4DAE-9935-DFF0BAB6C88F}" destId="{87FA74AA-3C7F-4ED6-9BEC-7939C23D4B6B}" srcOrd="11" destOrd="0" presId="urn:microsoft.com/office/officeart/2011/layout/CircleProcess"/>
    <dgm:cxn modelId="{102B5323-738D-4E37-84F3-DFE2F7ABFEEE}" type="presParOf" srcId="{743081A9-2F7A-4DAE-9935-DFF0BAB6C88F}" destId="{9141BB52-4C78-4BFD-B361-9B93DD487AF1}" srcOrd="12" destOrd="0" presId="urn:microsoft.com/office/officeart/2011/layout/CircleProcess"/>
    <dgm:cxn modelId="{D9EAE3B9-7EE5-41A6-B353-89C06BF10BC0}" type="presParOf" srcId="{9141BB52-4C78-4BFD-B361-9B93DD487AF1}" destId="{1C5ECE0F-82DC-4EA0-8ED8-4BF3F2F7A7ED}" srcOrd="0" destOrd="0" presId="urn:microsoft.com/office/officeart/2011/layout/CircleProcess"/>
    <dgm:cxn modelId="{4373005A-E352-4A37-86ED-675FC76C8EE4}" type="presParOf" srcId="{743081A9-2F7A-4DAE-9935-DFF0BAB6C88F}" destId="{4346ABC8-BBA6-449A-A580-72D93703CF13}" srcOrd="13" destOrd="0" presId="urn:microsoft.com/office/officeart/2011/layout/CircleProcess"/>
    <dgm:cxn modelId="{099AABA0-0FE4-4D33-9ED2-794238845AF6}" type="presParOf" srcId="{4346ABC8-BBA6-449A-A580-72D93703CF13}" destId="{C4D85901-6B47-4482-B80A-F8D4B451339A}" srcOrd="0" destOrd="0" presId="urn:microsoft.com/office/officeart/2011/layout/CircleProcess"/>
    <dgm:cxn modelId="{4E05DCB1-18F8-49C9-A5D9-0B926620F742}" type="presParOf" srcId="{743081A9-2F7A-4DAE-9935-DFF0BAB6C88F}" destId="{5C267D62-F643-4091-981B-6B9AA1EC5FF7}" srcOrd="14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7BDA95E-1D5E-4B03-85DA-EDB1936F6F89}" type="doc">
      <dgm:prSet loTypeId="urn:microsoft.com/office/officeart/2005/8/layout/arrow6" loCatId="process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02D40D-0BBC-4E48-96CA-7D1B5F5F67AF}">
      <dgm:prSet phldrT="[Text]"/>
      <dgm:spPr/>
      <dgm:t>
        <a:bodyPr/>
        <a:lstStyle/>
        <a:p>
          <a:r>
            <a:rPr lang="en-US" dirty="0">
              <a:latin typeface="The Bold Font" pitchFamily="50" charset="0"/>
            </a:rPr>
            <a:t>POSITION</a:t>
          </a:r>
        </a:p>
      </dgm:t>
    </dgm:pt>
    <dgm:pt modelId="{186B3DE8-3561-4B9F-8E85-D2E7C4C7CF73}" type="parTrans" cxnId="{4F5B39E8-A2EA-44D2-813F-E86E27C3BF08}">
      <dgm:prSet/>
      <dgm:spPr/>
      <dgm:t>
        <a:bodyPr/>
        <a:lstStyle/>
        <a:p>
          <a:endParaRPr lang="en-US" dirty="0">
            <a:latin typeface="The Bold Font" pitchFamily="50" charset="0"/>
          </a:endParaRPr>
        </a:p>
      </dgm:t>
    </dgm:pt>
    <dgm:pt modelId="{80132E4B-D601-49BE-B663-AD34BD1702D1}" type="sibTrans" cxnId="{4F5B39E8-A2EA-44D2-813F-E86E27C3BF08}">
      <dgm:prSet/>
      <dgm:spPr/>
      <dgm:t>
        <a:bodyPr/>
        <a:lstStyle/>
        <a:p>
          <a:endParaRPr lang="en-US" dirty="0">
            <a:latin typeface="The Bold Font" pitchFamily="50" charset="0"/>
          </a:endParaRPr>
        </a:p>
      </dgm:t>
    </dgm:pt>
    <dgm:pt modelId="{2D84258A-CCD5-4246-8C93-3C54324C6F11}">
      <dgm:prSet phldrT="[Text]"/>
      <dgm:spPr/>
      <dgm:t>
        <a:bodyPr/>
        <a:lstStyle/>
        <a:p>
          <a:r>
            <a:rPr lang="en-US" dirty="0">
              <a:latin typeface="The Bold Font" pitchFamily="50" charset="0"/>
            </a:rPr>
            <a:t>GAMESTATE</a:t>
          </a:r>
        </a:p>
      </dgm:t>
    </dgm:pt>
    <dgm:pt modelId="{A214B3A5-07C8-40DC-AAED-B59E3E1085BB}" type="parTrans" cxnId="{53CA10EC-6861-4E19-9020-81841AF0F12D}">
      <dgm:prSet/>
      <dgm:spPr/>
      <dgm:t>
        <a:bodyPr/>
        <a:lstStyle/>
        <a:p>
          <a:endParaRPr lang="en-US" dirty="0">
            <a:latin typeface="The Bold Font" pitchFamily="50" charset="0"/>
          </a:endParaRPr>
        </a:p>
      </dgm:t>
    </dgm:pt>
    <dgm:pt modelId="{B73EE070-FA12-43E0-AF6E-6D6FB0FD7407}" type="sibTrans" cxnId="{53CA10EC-6861-4E19-9020-81841AF0F12D}">
      <dgm:prSet/>
      <dgm:spPr/>
      <dgm:t>
        <a:bodyPr/>
        <a:lstStyle/>
        <a:p>
          <a:endParaRPr lang="en-US" dirty="0">
            <a:latin typeface="The Bold Font" pitchFamily="50" charset="0"/>
          </a:endParaRPr>
        </a:p>
      </dgm:t>
    </dgm:pt>
    <dgm:pt modelId="{2E474B31-49A6-4A3B-9391-94854DCD8256}" type="pres">
      <dgm:prSet presAssocID="{F7BDA95E-1D5E-4B03-85DA-EDB1936F6F89}" presName="compositeShape" presStyleCnt="0">
        <dgm:presLayoutVars>
          <dgm:chMax val="2"/>
          <dgm:dir/>
          <dgm:resizeHandles val="exact"/>
        </dgm:presLayoutVars>
      </dgm:prSet>
      <dgm:spPr/>
    </dgm:pt>
    <dgm:pt modelId="{F04114D9-BE54-40A1-9D4E-E013CD1BB279}" type="pres">
      <dgm:prSet presAssocID="{F7BDA95E-1D5E-4B03-85DA-EDB1936F6F89}" presName="ribbon" presStyleLbl="node1" presStyleIdx="0" presStyleCnt="1"/>
      <dgm:spPr/>
    </dgm:pt>
    <dgm:pt modelId="{F52E0BEE-4040-40DE-B419-D0314C8E0449}" type="pres">
      <dgm:prSet presAssocID="{F7BDA95E-1D5E-4B03-85DA-EDB1936F6F89}" presName="leftArrowText" presStyleLbl="node1" presStyleIdx="0" presStyleCnt="1">
        <dgm:presLayoutVars>
          <dgm:chMax val="0"/>
          <dgm:bulletEnabled val="1"/>
        </dgm:presLayoutVars>
      </dgm:prSet>
      <dgm:spPr/>
    </dgm:pt>
    <dgm:pt modelId="{591B1D19-44A7-4492-A787-5E5FB214D6AF}" type="pres">
      <dgm:prSet presAssocID="{F7BDA95E-1D5E-4B03-85DA-EDB1936F6F89}" presName="rightArrow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842A8512-8693-4128-801A-5F669300A4CF}" type="presOf" srcId="{2D84258A-CCD5-4246-8C93-3C54324C6F11}" destId="{591B1D19-44A7-4492-A787-5E5FB214D6AF}" srcOrd="0" destOrd="0" presId="urn:microsoft.com/office/officeart/2005/8/layout/arrow6"/>
    <dgm:cxn modelId="{8FD7507A-4A2E-4FEC-8417-9EF46E97768C}" type="presOf" srcId="{F7BDA95E-1D5E-4B03-85DA-EDB1936F6F89}" destId="{2E474B31-49A6-4A3B-9391-94854DCD8256}" srcOrd="0" destOrd="0" presId="urn:microsoft.com/office/officeart/2005/8/layout/arrow6"/>
    <dgm:cxn modelId="{66945CD0-1503-4A27-BEF0-AA4A0CC81621}" type="presOf" srcId="{D002D40D-0BBC-4E48-96CA-7D1B5F5F67AF}" destId="{F52E0BEE-4040-40DE-B419-D0314C8E0449}" srcOrd="0" destOrd="0" presId="urn:microsoft.com/office/officeart/2005/8/layout/arrow6"/>
    <dgm:cxn modelId="{4F5B39E8-A2EA-44D2-813F-E86E27C3BF08}" srcId="{F7BDA95E-1D5E-4B03-85DA-EDB1936F6F89}" destId="{D002D40D-0BBC-4E48-96CA-7D1B5F5F67AF}" srcOrd="0" destOrd="0" parTransId="{186B3DE8-3561-4B9F-8E85-D2E7C4C7CF73}" sibTransId="{80132E4B-D601-49BE-B663-AD34BD1702D1}"/>
    <dgm:cxn modelId="{53CA10EC-6861-4E19-9020-81841AF0F12D}" srcId="{F7BDA95E-1D5E-4B03-85DA-EDB1936F6F89}" destId="{2D84258A-CCD5-4246-8C93-3C54324C6F11}" srcOrd="1" destOrd="0" parTransId="{A214B3A5-07C8-40DC-AAED-B59E3E1085BB}" sibTransId="{B73EE070-FA12-43E0-AF6E-6D6FB0FD7407}"/>
    <dgm:cxn modelId="{48037D7F-A1EF-4D12-86A4-E79E2B6AD2B4}" type="presParOf" srcId="{2E474B31-49A6-4A3B-9391-94854DCD8256}" destId="{F04114D9-BE54-40A1-9D4E-E013CD1BB279}" srcOrd="0" destOrd="0" presId="urn:microsoft.com/office/officeart/2005/8/layout/arrow6"/>
    <dgm:cxn modelId="{BCBC6723-9FF1-4A45-864C-50DEC87F82C5}" type="presParOf" srcId="{2E474B31-49A6-4A3B-9391-94854DCD8256}" destId="{F52E0BEE-4040-40DE-B419-D0314C8E0449}" srcOrd="1" destOrd="0" presId="urn:microsoft.com/office/officeart/2005/8/layout/arrow6"/>
    <dgm:cxn modelId="{4CF771F9-50E0-4CA3-9DE1-318DFAB9C7D1}" type="presParOf" srcId="{2E474B31-49A6-4A3B-9391-94854DCD8256}" destId="{591B1D19-44A7-4492-A787-5E5FB214D6AF}" srcOrd="2" destOrd="0" presId="urn:microsoft.com/office/officeart/2005/8/layout/arrow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5FDA1F5-7250-4204-80C9-687313A415BC}" type="doc">
      <dgm:prSet loTypeId="urn:microsoft.com/office/officeart/2005/8/layout/vList3" loCatId="picture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CC2F4F7-4195-4BCB-80F9-BD39BFBCEE8E}">
      <dgm:prSet phldrT="[Text]"/>
      <dgm:spPr/>
      <dgm:t>
        <a:bodyPr/>
        <a:lstStyle/>
        <a:p>
          <a:pPr algn="l"/>
          <a:r>
            <a:rPr lang="en-US" dirty="0">
              <a:latin typeface="The Bold Font" pitchFamily="50" charset="0"/>
            </a:rPr>
            <a:t>Basic movement works</a:t>
          </a:r>
        </a:p>
      </dgm:t>
    </dgm:pt>
    <dgm:pt modelId="{927DE087-ED4A-448D-B3E4-CD3230F6A3FF}" type="parTrans" cxnId="{D1DA4E3C-F5F9-4D7A-8B8F-9F754C5C6D58}">
      <dgm:prSet/>
      <dgm:spPr/>
      <dgm:t>
        <a:bodyPr/>
        <a:lstStyle/>
        <a:p>
          <a:pPr algn="l"/>
          <a:endParaRPr lang="en-US">
            <a:latin typeface="The Bold Font" pitchFamily="50" charset="0"/>
          </a:endParaRPr>
        </a:p>
      </dgm:t>
    </dgm:pt>
    <dgm:pt modelId="{FF668E26-EF58-4BC2-A542-4A1BFCB3D917}" type="sibTrans" cxnId="{D1DA4E3C-F5F9-4D7A-8B8F-9F754C5C6D58}">
      <dgm:prSet/>
      <dgm:spPr/>
      <dgm:t>
        <a:bodyPr/>
        <a:lstStyle/>
        <a:p>
          <a:pPr algn="l"/>
          <a:endParaRPr lang="en-US">
            <a:latin typeface="The Bold Font" pitchFamily="50" charset="0"/>
          </a:endParaRPr>
        </a:p>
      </dgm:t>
    </dgm:pt>
    <dgm:pt modelId="{97E5881A-E0EB-4FC5-8C29-D04B421C7EC8}">
      <dgm:prSet phldrT="[Text]"/>
      <dgm:spPr/>
      <dgm:t>
        <a:bodyPr/>
        <a:lstStyle/>
        <a:p>
          <a:pPr algn="l"/>
          <a:r>
            <a:rPr lang="en-US" dirty="0">
              <a:latin typeface="The Bold Font" pitchFamily="50" charset="0"/>
            </a:rPr>
            <a:t>Wall collision detection</a:t>
          </a:r>
        </a:p>
      </dgm:t>
    </dgm:pt>
    <dgm:pt modelId="{A806AB31-F329-4176-8ED7-A1C499BD5F44}" type="parTrans" cxnId="{9DF1DC7B-2691-4E3F-8B25-D9067CD4C248}">
      <dgm:prSet/>
      <dgm:spPr/>
      <dgm:t>
        <a:bodyPr/>
        <a:lstStyle/>
        <a:p>
          <a:pPr algn="l"/>
          <a:endParaRPr lang="en-US">
            <a:latin typeface="The Bold Font" pitchFamily="50" charset="0"/>
          </a:endParaRPr>
        </a:p>
      </dgm:t>
    </dgm:pt>
    <dgm:pt modelId="{279838B4-94C7-41CC-AC6C-A36E0AAE73DA}" type="sibTrans" cxnId="{9DF1DC7B-2691-4E3F-8B25-D9067CD4C248}">
      <dgm:prSet/>
      <dgm:spPr/>
      <dgm:t>
        <a:bodyPr/>
        <a:lstStyle/>
        <a:p>
          <a:pPr algn="l"/>
          <a:endParaRPr lang="en-US">
            <a:latin typeface="The Bold Font" pitchFamily="50" charset="0"/>
          </a:endParaRPr>
        </a:p>
      </dgm:t>
    </dgm:pt>
    <dgm:pt modelId="{53D83BFF-778F-4809-B4C3-4F1FC596229E}" type="pres">
      <dgm:prSet presAssocID="{D5FDA1F5-7250-4204-80C9-687313A415BC}" presName="linearFlow" presStyleCnt="0">
        <dgm:presLayoutVars>
          <dgm:dir/>
          <dgm:resizeHandles val="exact"/>
        </dgm:presLayoutVars>
      </dgm:prSet>
      <dgm:spPr/>
    </dgm:pt>
    <dgm:pt modelId="{2F452349-1E30-4825-88A5-BD4DC011E5F0}" type="pres">
      <dgm:prSet presAssocID="{5CC2F4F7-4195-4BCB-80F9-BD39BFBCEE8E}" presName="composite" presStyleCnt="0"/>
      <dgm:spPr/>
    </dgm:pt>
    <dgm:pt modelId="{E4612B0B-E00D-44DC-893E-B44D49D0E66F}" type="pres">
      <dgm:prSet presAssocID="{5CC2F4F7-4195-4BCB-80F9-BD39BFBCEE8E}" presName="imgShp" presStyleLbl="fgImgPlac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</dgm:spPr>
    </dgm:pt>
    <dgm:pt modelId="{719A85FA-EFAC-477F-990F-081E1D0731A7}" type="pres">
      <dgm:prSet presAssocID="{5CC2F4F7-4195-4BCB-80F9-BD39BFBCEE8E}" presName="txShp" presStyleLbl="node1" presStyleIdx="0" presStyleCnt="2">
        <dgm:presLayoutVars>
          <dgm:bulletEnabled val="1"/>
        </dgm:presLayoutVars>
      </dgm:prSet>
      <dgm:spPr/>
    </dgm:pt>
    <dgm:pt modelId="{5AD56CFD-E477-4957-8EDE-D56328D4D847}" type="pres">
      <dgm:prSet presAssocID="{FF668E26-EF58-4BC2-A542-4A1BFCB3D917}" presName="spacing" presStyleCnt="0"/>
      <dgm:spPr/>
    </dgm:pt>
    <dgm:pt modelId="{1AD53E59-1577-41FE-9A6C-1D988AC519A3}" type="pres">
      <dgm:prSet presAssocID="{97E5881A-E0EB-4FC5-8C29-D04B421C7EC8}" presName="composite" presStyleCnt="0"/>
      <dgm:spPr/>
    </dgm:pt>
    <dgm:pt modelId="{BD26AFA1-1FDC-4681-9ACA-5469960A3B5A}" type="pres">
      <dgm:prSet presAssocID="{97E5881A-E0EB-4FC5-8C29-D04B421C7EC8}" presName="imgShp" presStyleLbl="fgImgPlace1" presStyleIdx="1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</dgm:spPr>
    </dgm:pt>
    <dgm:pt modelId="{C29B006C-68CD-4BDB-90A0-66CF998637C0}" type="pres">
      <dgm:prSet presAssocID="{97E5881A-E0EB-4FC5-8C29-D04B421C7EC8}" presName="txShp" presStyleLbl="node1" presStyleIdx="1" presStyleCnt="2">
        <dgm:presLayoutVars>
          <dgm:bulletEnabled val="1"/>
        </dgm:presLayoutVars>
      </dgm:prSet>
      <dgm:spPr/>
    </dgm:pt>
  </dgm:ptLst>
  <dgm:cxnLst>
    <dgm:cxn modelId="{EFC63A28-0EF3-480A-A611-721777B9067B}" type="presOf" srcId="{D5FDA1F5-7250-4204-80C9-687313A415BC}" destId="{53D83BFF-778F-4809-B4C3-4F1FC596229E}" srcOrd="0" destOrd="0" presId="urn:microsoft.com/office/officeart/2005/8/layout/vList3"/>
    <dgm:cxn modelId="{D1DA4E3C-F5F9-4D7A-8B8F-9F754C5C6D58}" srcId="{D5FDA1F5-7250-4204-80C9-687313A415BC}" destId="{5CC2F4F7-4195-4BCB-80F9-BD39BFBCEE8E}" srcOrd="0" destOrd="0" parTransId="{927DE087-ED4A-448D-B3E4-CD3230F6A3FF}" sibTransId="{FF668E26-EF58-4BC2-A542-4A1BFCB3D917}"/>
    <dgm:cxn modelId="{9DF1DC7B-2691-4E3F-8B25-D9067CD4C248}" srcId="{D5FDA1F5-7250-4204-80C9-687313A415BC}" destId="{97E5881A-E0EB-4FC5-8C29-D04B421C7EC8}" srcOrd="1" destOrd="0" parTransId="{A806AB31-F329-4176-8ED7-A1C499BD5F44}" sibTransId="{279838B4-94C7-41CC-AC6C-A36E0AAE73DA}"/>
    <dgm:cxn modelId="{B6840A99-601C-459F-BA46-5FF90053D1EC}" type="presOf" srcId="{97E5881A-E0EB-4FC5-8C29-D04B421C7EC8}" destId="{C29B006C-68CD-4BDB-90A0-66CF998637C0}" srcOrd="0" destOrd="0" presId="urn:microsoft.com/office/officeart/2005/8/layout/vList3"/>
    <dgm:cxn modelId="{E2C86C99-509C-4DD2-822B-64B2D1A02E22}" type="presOf" srcId="{5CC2F4F7-4195-4BCB-80F9-BD39BFBCEE8E}" destId="{719A85FA-EFAC-477F-990F-081E1D0731A7}" srcOrd="0" destOrd="0" presId="urn:microsoft.com/office/officeart/2005/8/layout/vList3"/>
    <dgm:cxn modelId="{5E4C9215-FAA5-420E-8D77-AE57CC640CEC}" type="presParOf" srcId="{53D83BFF-778F-4809-B4C3-4F1FC596229E}" destId="{2F452349-1E30-4825-88A5-BD4DC011E5F0}" srcOrd="0" destOrd="0" presId="urn:microsoft.com/office/officeart/2005/8/layout/vList3"/>
    <dgm:cxn modelId="{6F1BF0A7-C88E-4D0C-AB6D-8A504E6ACCA0}" type="presParOf" srcId="{2F452349-1E30-4825-88A5-BD4DC011E5F0}" destId="{E4612B0B-E00D-44DC-893E-B44D49D0E66F}" srcOrd="0" destOrd="0" presId="urn:microsoft.com/office/officeart/2005/8/layout/vList3"/>
    <dgm:cxn modelId="{297B4DDC-08AC-4200-82CC-5B1603173F43}" type="presParOf" srcId="{2F452349-1E30-4825-88A5-BD4DC011E5F0}" destId="{719A85FA-EFAC-477F-990F-081E1D0731A7}" srcOrd="1" destOrd="0" presId="urn:microsoft.com/office/officeart/2005/8/layout/vList3"/>
    <dgm:cxn modelId="{0AE39824-9DFB-471F-B00A-719CF36FBA46}" type="presParOf" srcId="{53D83BFF-778F-4809-B4C3-4F1FC596229E}" destId="{5AD56CFD-E477-4957-8EDE-D56328D4D847}" srcOrd="1" destOrd="0" presId="urn:microsoft.com/office/officeart/2005/8/layout/vList3"/>
    <dgm:cxn modelId="{E8EEB653-2E45-4E72-8E9A-A1D7161ECECF}" type="presParOf" srcId="{53D83BFF-778F-4809-B4C3-4F1FC596229E}" destId="{1AD53E59-1577-41FE-9A6C-1D988AC519A3}" srcOrd="2" destOrd="0" presId="urn:microsoft.com/office/officeart/2005/8/layout/vList3"/>
    <dgm:cxn modelId="{E6491B9A-4DDB-4C65-9A4C-62360E89BF54}" type="presParOf" srcId="{1AD53E59-1577-41FE-9A6C-1D988AC519A3}" destId="{BD26AFA1-1FDC-4681-9ACA-5469960A3B5A}" srcOrd="0" destOrd="0" presId="urn:microsoft.com/office/officeart/2005/8/layout/vList3"/>
    <dgm:cxn modelId="{83EB36BD-4D89-4CF6-9E02-6D8F69B59A97}" type="presParOf" srcId="{1AD53E59-1577-41FE-9A6C-1D988AC519A3}" destId="{C29B006C-68CD-4BDB-90A0-66CF998637C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5FDA1F5-7250-4204-80C9-687313A415BC}" type="doc">
      <dgm:prSet loTypeId="urn:microsoft.com/office/officeart/2005/8/layout/vList3" loCatId="picture" qsTypeId="urn:microsoft.com/office/officeart/2005/8/quickstyle/3d2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CC2F4F7-4195-4BCB-80F9-BD39BFBCEE8E}">
      <dgm:prSet phldrT="[Text]"/>
      <dgm:spPr/>
      <dgm:t>
        <a:bodyPr/>
        <a:lstStyle/>
        <a:p>
          <a:pPr algn="l"/>
          <a:r>
            <a:rPr lang="en-US" dirty="0">
              <a:latin typeface="The Bold Font" pitchFamily="50" charset="0"/>
            </a:rPr>
            <a:t>Basic movement works</a:t>
          </a:r>
        </a:p>
      </dgm:t>
    </dgm:pt>
    <dgm:pt modelId="{927DE087-ED4A-448D-B3E4-CD3230F6A3FF}" type="parTrans" cxnId="{D1DA4E3C-F5F9-4D7A-8B8F-9F754C5C6D58}">
      <dgm:prSet/>
      <dgm:spPr/>
      <dgm:t>
        <a:bodyPr/>
        <a:lstStyle/>
        <a:p>
          <a:pPr algn="l"/>
          <a:endParaRPr lang="en-US">
            <a:latin typeface="The Bold Font" pitchFamily="50" charset="0"/>
          </a:endParaRPr>
        </a:p>
      </dgm:t>
    </dgm:pt>
    <dgm:pt modelId="{FF668E26-EF58-4BC2-A542-4A1BFCB3D917}" type="sibTrans" cxnId="{D1DA4E3C-F5F9-4D7A-8B8F-9F754C5C6D58}">
      <dgm:prSet/>
      <dgm:spPr/>
      <dgm:t>
        <a:bodyPr/>
        <a:lstStyle/>
        <a:p>
          <a:pPr algn="l"/>
          <a:endParaRPr lang="en-US">
            <a:latin typeface="The Bold Font" pitchFamily="50" charset="0"/>
          </a:endParaRPr>
        </a:p>
      </dgm:t>
    </dgm:pt>
    <dgm:pt modelId="{97E5881A-E0EB-4FC5-8C29-D04B421C7EC8}">
      <dgm:prSet phldrT="[Text]"/>
      <dgm:spPr/>
      <dgm:t>
        <a:bodyPr/>
        <a:lstStyle/>
        <a:p>
          <a:pPr algn="l"/>
          <a:r>
            <a:rPr lang="en-US" dirty="0">
              <a:latin typeface="The Bold Font" pitchFamily="50" charset="0"/>
            </a:rPr>
            <a:t>Wall collision detection</a:t>
          </a:r>
        </a:p>
      </dgm:t>
    </dgm:pt>
    <dgm:pt modelId="{A806AB31-F329-4176-8ED7-A1C499BD5F44}" type="parTrans" cxnId="{9DF1DC7B-2691-4E3F-8B25-D9067CD4C248}">
      <dgm:prSet/>
      <dgm:spPr/>
      <dgm:t>
        <a:bodyPr/>
        <a:lstStyle/>
        <a:p>
          <a:pPr algn="l"/>
          <a:endParaRPr lang="en-US">
            <a:latin typeface="The Bold Font" pitchFamily="50" charset="0"/>
          </a:endParaRPr>
        </a:p>
      </dgm:t>
    </dgm:pt>
    <dgm:pt modelId="{279838B4-94C7-41CC-AC6C-A36E0AAE73DA}" type="sibTrans" cxnId="{9DF1DC7B-2691-4E3F-8B25-D9067CD4C248}">
      <dgm:prSet/>
      <dgm:spPr/>
      <dgm:t>
        <a:bodyPr/>
        <a:lstStyle/>
        <a:p>
          <a:pPr algn="l"/>
          <a:endParaRPr lang="en-US">
            <a:latin typeface="The Bold Font" pitchFamily="50" charset="0"/>
          </a:endParaRPr>
        </a:p>
      </dgm:t>
    </dgm:pt>
    <dgm:pt modelId="{53D83BFF-778F-4809-B4C3-4F1FC596229E}" type="pres">
      <dgm:prSet presAssocID="{D5FDA1F5-7250-4204-80C9-687313A415BC}" presName="linearFlow" presStyleCnt="0">
        <dgm:presLayoutVars>
          <dgm:dir/>
          <dgm:resizeHandles val="exact"/>
        </dgm:presLayoutVars>
      </dgm:prSet>
      <dgm:spPr/>
    </dgm:pt>
    <dgm:pt modelId="{2F452349-1E30-4825-88A5-BD4DC011E5F0}" type="pres">
      <dgm:prSet presAssocID="{5CC2F4F7-4195-4BCB-80F9-BD39BFBCEE8E}" presName="composite" presStyleCnt="0"/>
      <dgm:spPr/>
    </dgm:pt>
    <dgm:pt modelId="{E4612B0B-E00D-44DC-893E-B44D49D0E66F}" type="pres">
      <dgm:prSet presAssocID="{5CC2F4F7-4195-4BCB-80F9-BD39BFBCEE8E}" presName="imgShp" presStyleLbl="fgImgPlac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</dgm:spPr>
    </dgm:pt>
    <dgm:pt modelId="{719A85FA-EFAC-477F-990F-081E1D0731A7}" type="pres">
      <dgm:prSet presAssocID="{5CC2F4F7-4195-4BCB-80F9-BD39BFBCEE8E}" presName="txShp" presStyleLbl="node1" presStyleIdx="0" presStyleCnt="2">
        <dgm:presLayoutVars>
          <dgm:bulletEnabled val="1"/>
        </dgm:presLayoutVars>
      </dgm:prSet>
      <dgm:spPr/>
    </dgm:pt>
    <dgm:pt modelId="{5AD56CFD-E477-4957-8EDE-D56328D4D847}" type="pres">
      <dgm:prSet presAssocID="{FF668E26-EF58-4BC2-A542-4A1BFCB3D917}" presName="spacing" presStyleCnt="0"/>
      <dgm:spPr/>
    </dgm:pt>
    <dgm:pt modelId="{1AD53E59-1577-41FE-9A6C-1D988AC519A3}" type="pres">
      <dgm:prSet presAssocID="{97E5881A-E0EB-4FC5-8C29-D04B421C7EC8}" presName="composite" presStyleCnt="0"/>
      <dgm:spPr/>
    </dgm:pt>
    <dgm:pt modelId="{BD26AFA1-1FDC-4681-9ACA-5469960A3B5A}" type="pres">
      <dgm:prSet presAssocID="{97E5881A-E0EB-4FC5-8C29-D04B421C7EC8}" presName="imgShp" presStyleLbl="fgImgPlace1" presStyleIdx="1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</dgm:spPr>
    </dgm:pt>
    <dgm:pt modelId="{C29B006C-68CD-4BDB-90A0-66CF998637C0}" type="pres">
      <dgm:prSet presAssocID="{97E5881A-E0EB-4FC5-8C29-D04B421C7EC8}" presName="txShp" presStyleLbl="node1" presStyleIdx="1" presStyleCnt="2">
        <dgm:presLayoutVars>
          <dgm:bulletEnabled val="1"/>
        </dgm:presLayoutVars>
      </dgm:prSet>
      <dgm:spPr/>
    </dgm:pt>
  </dgm:ptLst>
  <dgm:cxnLst>
    <dgm:cxn modelId="{EFC63A28-0EF3-480A-A611-721777B9067B}" type="presOf" srcId="{D5FDA1F5-7250-4204-80C9-687313A415BC}" destId="{53D83BFF-778F-4809-B4C3-4F1FC596229E}" srcOrd="0" destOrd="0" presId="urn:microsoft.com/office/officeart/2005/8/layout/vList3"/>
    <dgm:cxn modelId="{D1DA4E3C-F5F9-4D7A-8B8F-9F754C5C6D58}" srcId="{D5FDA1F5-7250-4204-80C9-687313A415BC}" destId="{5CC2F4F7-4195-4BCB-80F9-BD39BFBCEE8E}" srcOrd="0" destOrd="0" parTransId="{927DE087-ED4A-448D-B3E4-CD3230F6A3FF}" sibTransId="{FF668E26-EF58-4BC2-A542-4A1BFCB3D917}"/>
    <dgm:cxn modelId="{9DF1DC7B-2691-4E3F-8B25-D9067CD4C248}" srcId="{D5FDA1F5-7250-4204-80C9-687313A415BC}" destId="{97E5881A-E0EB-4FC5-8C29-D04B421C7EC8}" srcOrd="1" destOrd="0" parTransId="{A806AB31-F329-4176-8ED7-A1C499BD5F44}" sibTransId="{279838B4-94C7-41CC-AC6C-A36E0AAE73DA}"/>
    <dgm:cxn modelId="{B6840A99-601C-459F-BA46-5FF90053D1EC}" type="presOf" srcId="{97E5881A-E0EB-4FC5-8C29-D04B421C7EC8}" destId="{C29B006C-68CD-4BDB-90A0-66CF998637C0}" srcOrd="0" destOrd="0" presId="urn:microsoft.com/office/officeart/2005/8/layout/vList3"/>
    <dgm:cxn modelId="{E2C86C99-509C-4DD2-822B-64B2D1A02E22}" type="presOf" srcId="{5CC2F4F7-4195-4BCB-80F9-BD39BFBCEE8E}" destId="{719A85FA-EFAC-477F-990F-081E1D0731A7}" srcOrd="0" destOrd="0" presId="urn:microsoft.com/office/officeart/2005/8/layout/vList3"/>
    <dgm:cxn modelId="{5E4C9215-FAA5-420E-8D77-AE57CC640CEC}" type="presParOf" srcId="{53D83BFF-778F-4809-B4C3-4F1FC596229E}" destId="{2F452349-1E30-4825-88A5-BD4DC011E5F0}" srcOrd="0" destOrd="0" presId="urn:microsoft.com/office/officeart/2005/8/layout/vList3"/>
    <dgm:cxn modelId="{6F1BF0A7-C88E-4D0C-AB6D-8A504E6ACCA0}" type="presParOf" srcId="{2F452349-1E30-4825-88A5-BD4DC011E5F0}" destId="{E4612B0B-E00D-44DC-893E-B44D49D0E66F}" srcOrd="0" destOrd="0" presId="urn:microsoft.com/office/officeart/2005/8/layout/vList3"/>
    <dgm:cxn modelId="{297B4DDC-08AC-4200-82CC-5B1603173F43}" type="presParOf" srcId="{2F452349-1E30-4825-88A5-BD4DC011E5F0}" destId="{719A85FA-EFAC-477F-990F-081E1D0731A7}" srcOrd="1" destOrd="0" presId="urn:microsoft.com/office/officeart/2005/8/layout/vList3"/>
    <dgm:cxn modelId="{0AE39824-9DFB-471F-B00A-719CF36FBA46}" type="presParOf" srcId="{53D83BFF-778F-4809-B4C3-4F1FC596229E}" destId="{5AD56CFD-E477-4957-8EDE-D56328D4D847}" srcOrd="1" destOrd="0" presId="urn:microsoft.com/office/officeart/2005/8/layout/vList3"/>
    <dgm:cxn modelId="{E8EEB653-2E45-4E72-8E9A-A1D7161ECECF}" type="presParOf" srcId="{53D83BFF-778F-4809-B4C3-4F1FC596229E}" destId="{1AD53E59-1577-41FE-9A6C-1D988AC519A3}" srcOrd="2" destOrd="0" presId="urn:microsoft.com/office/officeart/2005/8/layout/vList3"/>
    <dgm:cxn modelId="{E6491B9A-4DDB-4C65-9A4C-62360E89BF54}" type="presParOf" srcId="{1AD53E59-1577-41FE-9A6C-1D988AC519A3}" destId="{BD26AFA1-1FDC-4681-9ACA-5469960A3B5A}" srcOrd="0" destOrd="0" presId="urn:microsoft.com/office/officeart/2005/8/layout/vList3"/>
    <dgm:cxn modelId="{83EB36BD-4D89-4CF6-9E02-6D8F69B59A97}" type="presParOf" srcId="{1AD53E59-1577-41FE-9A6C-1D988AC519A3}" destId="{C29B006C-68CD-4BDB-90A0-66CF998637C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A8A32D-4E29-4F49-9E7C-C4F091F2EF29}">
      <dsp:nvSpPr>
        <dsp:cNvPr id="0" name=""/>
        <dsp:cNvSpPr/>
      </dsp:nvSpPr>
      <dsp:spPr>
        <a:xfrm rot="16200000">
          <a:off x="-681808" y="682034"/>
          <a:ext cx="1953791" cy="589721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240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Classic Programming Logic Demo</a:t>
          </a:r>
        </a:p>
      </dsp:txBody>
      <dsp:txXfrm rot="5400000">
        <a:off x="227" y="390757"/>
        <a:ext cx="589721" cy="1172275"/>
      </dsp:txXfrm>
    </dsp:sp>
    <dsp:sp modelId="{53D5F39D-57CE-478B-ABE0-ED4B5209EA1A}">
      <dsp:nvSpPr>
        <dsp:cNvPr id="0" name=""/>
        <dsp:cNvSpPr/>
      </dsp:nvSpPr>
      <dsp:spPr>
        <a:xfrm rot="16200000">
          <a:off x="-47858" y="682034"/>
          <a:ext cx="1953791" cy="589721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240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Real Time Input</a:t>
          </a:r>
        </a:p>
      </dsp:txBody>
      <dsp:txXfrm rot="5400000">
        <a:off x="634177" y="390757"/>
        <a:ext cx="589721" cy="1172275"/>
      </dsp:txXfrm>
    </dsp:sp>
    <dsp:sp modelId="{BB1E8D47-8799-4BF3-83B0-93CC3102CB8A}">
      <dsp:nvSpPr>
        <dsp:cNvPr id="0" name=""/>
        <dsp:cNvSpPr/>
      </dsp:nvSpPr>
      <dsp:spPr>
        <a:xfrm rot="16200000">
          <a:off x="586092" y="682034"/>
          <a:ext cx="1953791" cy="589721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240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Simple Graphics</a:t>
          </a:r>
        </a:p>
      </dsp:txBody>
      <dsp:txXfrm rot="5400000">
        <a:off x="1268127" y="390757"/>
        <a:ext cx="589721" cy="11722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A8A32D-4E29-4F49-9E7C-C4F091F2EF29}">
      <dsp:nvSpPr>
        <dsp:cNvPr id="0" name=""/>
        <dsp:cNvSpPr/>
      </dsp:nvSpPr>
      <dsp:spPr>
        <a:xfrm rot="16200000">
          <a:off x="-1418497" y="1419489"/>
          <a:ext cx="5418667" cy="2579687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240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Classic Programming Logic Demo</a:t>
          </a:r>
        </a:p>
      </dsp:txBody>
      <dsp:txXfrm rot="5400000">
        <a:off x="993" y="1083732"/>
        <a:ext cx="2579687" cy="3251201"/>
      </dsp:txXfrm>
    </dsp:sp>
    <dsp:sp modelId="{53D5F39D-57CE-478B-ABE0-ED4B5209EA1A}">
      <dsp:nvSpPr>
        <dsp:cNvPr id="0" name=""/>
        <dsp:cNvSpPr/>
      </dsp:nvSpPr>
      <dsp:spPr>
        <a:xfrm rot="16200000">
          <a:off x="1354666" y="1419489"/>
          <a:ext cx="5418667" cy="2579687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240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Real Time Input</a:t>
          </a:r>
        </a:p>
      </dsp:txBody>
      <dsp:txXfrm rot="5400000">
        <a:off x="2774156" y="1083732"/>
        <a:ext cx="2579687" cy="3251201"/>
      </dsp:txXfrm>
    </dsp:sp>
    <dsp:sp modelId="{BB1E8D47-8799-4BF3-83B0-93CC3102CB8A}">
      <dsp:nvSpPr>
        <dsp:cNvPr id="0" name=""/>
        <dsp:cNvSpPr/>
      </dsp:nvSpPr>
      <dsp:spPr>
        <a:xfrm rot="16200000">
          <a:off x="4127830" y="1419489"/>
          <a:ext cx="5418667" cy="2579687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prstMaterial="plastic">
          <a:bevelT w="50800" h="50800"/>
          <a:bevelB w="50800" h="508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0" tIns="0" rIns="15240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Premier League" panose="02000500000000000000" pitchFamily="2" charset="-128"/>
              <a:ea typeface="Premier League" panose="02000500000000000000" pitchFamily="2" charset="-128"/>
              <a:cs typeface="Premier League" panose="02000500000000000000" pitchFamily="2" charset="-128"/>
            </a:rPr>
            <a:t>Simple Graphics</a:t>
          </a:r>
        </a:p>
      </dsp:txBody>
      <dsp:txXfrm rot="5400000">
        <a:off x="5547320" y="1083732"/>
        <a:ext cx="2579687" cy="325120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405D2D-22F2-404D-8F98-9832DA891A0D}">
      <dsp:nvSpPr>
        <dsp:cNvPr id="0" name=""/>
        <dsp:cNvSpPr/>
      </dsp:nvSpPr>
      <dsp:spPr>
        <a:xfrm>
          <a:off x="166448" y="332226"/>
          <a:ext cx="1646510" cy="1646510"/>
        </a:xfrm>
        <a:prstGeom prst="pie">
          <a:avLst>
            <a:gd name="adj1" fmla="val 16200000"/>
            <a:gd name="adj2" fmla="val 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" tIns="1270" rIns="1270" bIns="1270" numCol="1" spcCol="1270" anchor="ctr" anchorCtr="0">
          <a:noAutofit/>
        </a:bodyPr>
        <a:lstStyle/>
        <a:p>
          <a:pPr marL="0" lvl="0" indent="0" algn="ctr" defTabSz="44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" kern="1200">
              <a:latin typeface="Kalpurush" panose="02000600000000000000" pitchFamily="2" charset="0"/>
              <a:cs typeface="Kalpurush" panose="02000600000000000000" pitchFamily="2" charset="0"/>
            </a:rPr>
            <a:t>Implement smooth snake movement</a:t>
          </a:r>
          <a:endParaRPr lang="en-US" sz="100" kern="1200" dirty="0">
            <a:latin typeface="Kalpurush" panose="02000600000000000000" pitchFamily="2" charset="0"/>
            <a:cs typeface="Kalpurush" panose="02000600000000000000" pitchFamily="2" charset="0"/>
          </a:endParaRPr>
        </a:p>
      </dsp:txBody>
      <dsp:txXfrm>
        <a:off x="1040470" y="673484"/>
        <a:ext cx="607640" cy="450830"/>
      </dsp:txXfrm>
    </dsp:sp>
    <dsp:sp modelId="{C2E95787-410D-4B97-B09C-A6F771B0B94E}">
      <dsp:nvSpPr>
        <dsp:cNvPr id="0" name=""/>
        <dsp:cNvSpPr/>
      </dsp:nvSpPr>
      <dsp:spPr>
        <a:xfrm>
          <a:off x="166448" y="387501"/>
          <a:ext cx="1646510" cy="1646510"/>
        </a:xfrm>
        <a:prstGeom prst="pie">
          <a:avLst>
            <a:gd name="adj1" fmla="val 0"/>
            <a:gd name="adj2" fmla="val 54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" tIns="1270" rIns="1270" bIns="1270" numCol="1" spcCol="1270" anchor="ctr" anchorCtr="0">
          <a:noAutofit/>
        </a:bodyPr>
        <a:lstStyle/>
        <a:p>
          <a:pPr marL="0" lvl="0" indent="0" algn="ctr" defTabSz="44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" kern="1200" dirty="0">
              <a:latin typeface="Kalpurush" panose="02000600000000000000" pitchFamily="2" charset="0"/>
              <a:cs typeface="Kalpurush" panose="02000600000000000000" pitchFamily="2" charset="0"/>
            </a:rPr>
            <a:t>Add food spawning &amp; scoring</a:t>
          </a:r>
        </a:p>
      </dsp:txBody>
      <dsp:txXfrm>
        <a:off x="1040470" y="1241922"/>
        <a:ext cx="607640" cy="450830"/>
      </dsp:txXfrm>
    </dsp:sp>
    <dsp:sp modelId="{7B1D294B-0809-48CA-A862-FFD6B9F3C467}">
      <dsp:nvSpPr>
        <dsp:cNvPr id="0" name=""/>
        <dsp:cNvSpPr/>
      </dsp:nvSpPr>
      <dsp:spPr>
        <a:xfrm>
          <a:off x="111172" y="387501"/>
          <a:ext cx="1646510" cy="1646510"/>
        </a:xfrm>
        <a:prstGeom prst="pie">
          <a:avLst>
            <a:gd name="adj1" fmla="val 5400000"/>
            <a:gd name="adj2" fmla="val 108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" tIns="1270" rIns="1270" bIns="1270" numCol="1" spcCol="1270" anchor="ctr" anchorCtr="0">
          <a:noAutofit/>
        </a:bodyPr>
        <a:lstStyle/>
        <a:p>
          <a:pPr marL="0" lvl="0" indent="0" algn="ctr" defTabSz="44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" kern="1200">
              <a:latin typeface="Kalpurush" panose="02000600000000000000" pitchFamily="2" charset="0"/>
              <a:cs typeface="Kalpurush" panose="02000600000000000000" pitchFamily="2" charset="0"/>
            </a:rPr>
            <a:t>Handle self-collision logic</a:t>
          </a:r>
          <a:endParaRPr lang="en-US" sz="100" kern="1200" dirty="0">
            <a:latin typeface="Kalpurush" panose="02000600000000000000" pitchFamily="2" charset="0"/>
            <a:cs typeface="Kalpurush" panose="02000600000000000000" pitchFamily="2" charset="0"/>
          </a:endParaRPr>
        </a:p>
      </dsp:txBody>
      <dsp:txXfrm>
        <a:off x="276019" y="1241922"/>
        <a:ext cx="607640" cy="450830"/>
      </dsp:txXfrm>
    </dsp:sp>
    <dsp:sp modelId="{4D36881B-9E8A-481D-BC8C-CA7B0EC92F59}">
      <dsp:nvSpPr>
        <dsp:cNvPr id="0" name=""/>
        <dsp:cNvSpPr/>
      </dsp:nvSpPr>
      <dsp:spPr>
        <a:xfrm>
          <a:off x="111172" y="332226"/>
          <a:ext cx="1646510" cy="1646510"/>
        </a:xfrm>
        <a:prstGeom prst="pie">
          <a:avLst>
            <a:gd name="adj1" fmla="val 108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" tIns="1270" rIns="1270" bIns="1270" numCol="1" spcCol="1270" anchor="ctr" anchorCtr="0">
          <a:noAutofit/>
        </a:bodyPr>
        <a:lstStyle/>
        <a:p>
          <a:pPr marL="0" lvl="0" indent="0" algn="ctr" defTabSz="44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" kern="1200" dirty="0">
              <a:latin typeface="Kalpurush" panose="02000600000000000000" pitchFamily="2" charset="0"/>
              <a:cs typeface="Kalpurush" panose="02000600000000000000" pitchFamily="2" charset="0"/>
            </a:rPr>
            <a:t>Use clear modular code &amp; GitHub version control</a:t>
          </a:r>
        </a:p>
      </dsp:txBody>
      <dsp:txXfrm>
        <a:off x="276019" y="673484"/>
        <a:ext cx="607640" cy="450830"/>
      </dsp:txXfrm>
    </dsp:sp>
    <dsp:sp modelId="{924C5C2B-1AF4-441D-BCF9-635B260BD375}">
      <dsp:nvSpPr>
        <dsp:cNvPr id="0" name=""/>
        <dsp:cNvSpPr/>
      </dsp:nvSpPr>
      <dsp:spPr>
        <a:xfrm>
          <a:off x="64521" y="230299"/>
          <a:ext cx="1850363" cy="1850363"/>
        </a:xfrm>
        <a:prstGeom prst="circularArrow">
          <a:avLst>
            <a:gd name="adj1" fmla="val 5085"/>
            <a:gd name="adj2" fmla="val 327528"/>
            <a:gd name="adj3" fmla="val 21272472"/>
            <a:gd name="adj4" fmla="val 162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4D6AB1-BFAE-4947-8FC2-7AFE08A73537}">
      <dsp:nvSpPr>
        <dsp:cNvPr id="0" name=""/>
        <dsp:cNvSpPr/>
      </dsp:nvSpPr>
      <dsp:spPr>
        <a:xfrm>
          <a:off x="64521" y="285575"/>
          <a:ext cx="1850363" cy="1850363"/>
        </a:xfrm>
        <a:prstGeom prst="circularArrow">
          <a:avLst>
            <a:gd name="adj1" fmla="val 5085"/>
            <a:gd name="adj2" fmla="val 327528"/>
            <a:gd name="adj3" fmla="val 5072472"/>
            <a:gd name="adj4" fmla="val 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9C70890-FAC9-4D96-B497-E585D0FE7E8A}">
      <dsp:nvSpPr>
        <dsp:cNvPr id="0" name=""/>
        <dsp:cNvSpPr/>
      </dsp:nvSpPr>
      <dsp:spPr>
        <a:xfrm>
          <a:off x="9245" y="285575"/>
          <a:ext cx="1850363" cy="1850363"/>
        </a:xfrm>
        <a:prstGeom prst="circularArrow">
          <a:avLst>
            <a:gd name="adj1" fmla="val 5085"/>
            <a:gd name="adj2" fmla="val 327528"/>
            <a:gd name="adj3" fmla="val 10472472"/>
            <a:gd name="adj4" fmla="val 54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D611C87-92A8-4298-93BD-28EF9AE17633}">
      <dsp:nvSpPr>
        <dsp:cNvPr id="0" name=""/>
        <dsp:cNvSpPr/>
      </dsp:nvSpPr>
      <dsp:spPr>
        <a:xfrm>
          <a:off x="9245" y="230299"/>
          <a:ext cx="1850363" cy="1850363"/>
        </a:xfrm>
        <a:prstGeom prst="circularArrow">
          <a:avLst>
            <a:gd name="adj1" fmla="val 5085"/>
            <a:gd name="adj2" fmla="val 327528"/>
            <a:gd name="adj3" fmla="val 15872472"/>
            <a:gd name="adj4" fmla="val 108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405D2D-22F2-404D-8F98-9832DA891A0D}">
      <dsp:nvSpPr>
        <dsp:cNvPr id="0" name=""/>
        <dsp:cNvSpPr/>
      </dsp:nvSpPr>
      <dsp:spPr>
        <a:xfrm>
          <a:off x="1879551" y="416645"/>
          <a:ext cx="5540246" cy="5540246"/>
        </a:xfrm>
        <a:prstGeom prst="pie">
          <a:avLst>
            <a:gd name="adj1" fmla="val 16200000"/>
            <a:gd name="adj2" fmla="val 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Kalpurush" panose="02000600000000000000" pitchFamily="2" charset="0"/>
              <a:cs typeface="Kalpurush" panose="02000600000000000000" pitchFamily="2" charset="0"/>
            </a:rPr>
            <a:t>Implement smooth snake movement</a:t>
          </a:r>
          <a:endParaRPr lang="en-US" sz="2400" kern="1200" dirty="0">
            <a:latin typeface="Kalpurush" panose="02000600000000000000" pitchFamily="2" charset="0"/>
            <a:cs typeface="Kalpurush" panose="02000600000000000000" pitchFamily="2" charset="0"/>
          </a:endParaRPr>
        </a:p>
      </dsp:txBody>
      <dsp:txXfrm>
        <a:off x="4820498" y="1564927"/>
        <a:ext cx="2044614" cy="1516972"/>
      </dsp:txXfrm>
    </dsp:sp>
    <dsp:sp modelId="{C2E95787-410D-4B97-B09C-A6F771B0B94E}">
      <dsp:nvSpPr>
        <dsp:cNvPr id="0" name=""/>
        <dsp:cNvSpPr/>
      </dsp:nvSpPr>
      <dsp:spPr>
        <a:xfrm>
          <a:off x="1879551" y="602639"/>
          <a:ext cx="5540246" cy="5540246"/>
        </a:xfrm>
        <a:prstGeom prst="pie">
          <a:avLst>
            <a:gd name="adj1" fmla="val 0"/>
            <a:gd name="adj2" fmla="val 54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Kalpurush" panose="02000600000000000000" pitchFamily="2" charset="0"/>
              <a:cs typeface="Kalpurush" panose="02000600000000000000" pitchFamily="2" charset="0"/>
            </a:rPr>
            <a:t>Add food spawning &amp; scoring</a:t>
          </a:r>
          <a:endParaRPr lang="en-US" sz="2400" kern="1200" dirty="0">
            <a:latin typeface="Kalpurush" panose="02000600000000000000" pitchFamily="2" charset="0"/>
            <a:cs typeface="Kalpurush" panose="02000600000000000000" pitchFamily="2" charset="0"/>
          </a:endParaRPr>
        </a:p>
      </dsp:txBody>
      <dsp:txXfrm>
        <a:off x="4820498" y="3477631"/>
        <a:ext cx="2044614" cy="1516972"/>
      </dsp:txXfrm>
    </dsp:sp>
    <dsp:sp modelId="{7B1D294B-0809-48CA-A862-FFD6B9F3C467}">
      <dsp:nvSpPr>
        <dsp:cNvPr id="0" name=""/>
        <dsp:cNvSpPr/>
      </dsp:nvSpPr>
      <dsp:spPr>
        <a:xfrm>
          <a:off x="1693557" y="602639"/>
          <a:ext cx="5540246" cy="5540246"/>
        </a:xfrm>
        <a:prstGeom prst="pie">
          <a:avLst>
            <a:gd name="adj1" fmla="val 5400000"/>
            <a:gd name="adj2" fmla="val 108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Kalpurush" panose="02000600000000000000" pitchFamily="2" charset="0"/>
              <a:cs typeface="Kalpurush" panose="02000600000000000000" pitchFamily="2" charset="0"/>
            </a:rPr>
            <a:t>Handle self-collision logic</a:t>
          </a:r>
          <a:endParaRPr lang="en-US" sz="2400" kern="1200" dirty="0">
            <a:latin typeface="Kalpurush" panose="02000600000000000000" pitchFamily="2" charset="0"/>
            <a:cs typeface="Kalpurush" panose="02000600000000000000" pitchFamily="2" charset="0"/>
          </a:endParaRPr>
        </a:p>
      </dsp:txBody>
      <dsp:txXfrm>
        <a:off x="2248241" y="3477631"/>
        <a:ext cx="2044614" cy="1516972"/>
      </dsp:txXfrm>
    </dsp:sp>
    <dsp:sp modelId="{4D36881B-9E8A-481D-BC8C-CA7B0EC92F59}">
      <dsp:nvSpPr>
        <dsp:cNvPr id="0" name=""/>
        <dsp:cNvSpPr/>
      </dsp:nvSpPr>
      <dsp:spPr>
        <a:xfrm>
          <a:off x="1693557" y="416645"/>
          <a:ext cx="5540246" cy="5540246"/>
        </a:xfrm>
        <a:prstGeom prst="pie">
          <a:avLst>
            <a:gd name="adj1" fmla="val 108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Kalpurush" panose="02000600000000000000" pitchFamily="2" charset="0"/>
              <a:cs typeface="Kalpurush" panose="02000600000000000000" pitchFamily="2" charset="0"/>
            </a:rPr>
            <a:t>Use clear modular code &amp; GitHub version control</a:t>
          </a:r>
          <a:endParaRPr lang="en-US" sz="2400" kern="1200" dirty="0">
            <a:latin typeface="Kalpurush" panose="02000600000000000000" pitchFamily="2" charset="0"/>
            <a:cs typeface="Kalpurush" panose="02000600000000000000" pitchFamily="2" charset="0"/>
          </a:endParaRPr>
        </a:p>
      </dsp:txBody>
      <dsp:txXfrm>
        <a:off x="2248241" y="1564927"/>
        <a:ext cx="2044614" cy="1516972"/>
      </dsp:txXfrm>
    </dsp:sp>
    <dsp:sp modelId="{924C5C2B-1AF4-441D-BCF9-635B260BD375}">
      <dsp:nvSpPr>
        <dsp:cNvPr id="0" name=""/>
        <dsp:cNvSpPr/>
      </dsp:nvSpPr>
      <dsp:spPr>
        <a:xfrm>
          <a:off x="1536583" y="73677"/>
          <a:ext cx="6226182" cy="6226182"/>
        </a:xfrm>
        <a:prstGeom prst="circularArrow">
          <a:avLst>
            <a:gd name="adj1" fmla="val 5085"/>
            <a:gd name="adj2" fmla="val 327528"/>
            <a:gd name="adj3" fmla="val 21272472"/>
            <a:gd name="adj4" fmla="val 162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04D6AB1-BFAE-4947-8FC2-7AFE08A73537}">
      <dsp:nvSpPr>
        <dsp:cNvPr id="0" name=""/>
        <dsp:cNvSpPr/>
      </dsp:nvSpPr>
      <dsp:spPr>
        <a:xfrm>
          <a:off x="1536583" y="259671"/>
          <a:ext cx="6226182" cy="6226182"/>
        </a:xfrm>
        <a:prstGeom prst="circularArrow">
          <a:avLst>
            <a:gd name="adj1" fmla="val 5085"/>
            <a:gd name="adj2" fmla="val 327528"/>
            <a:gd name="adj3" fmla="val 5072472"/>
            <a:gd name="adj4" fmla="val 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9C70890-FAC9-4D96-B497-E585D0FE7E8A}">
      <dsp:nvSpPr>
        <dsp:cNvPr id="0" name=""/>
        <dsp:cNvSpPr/>
      </dsp:nvSpPr>
      <dsp:spPr>
        <a:xfrm>
          <a:off x="1350589" y="259671"/>
          <a:ext cx="6226182" cy="6226182"/>
        </a:xfrm>
        <a:prstGeom prst="circularArrow">
          <a:avLst>
            <a:gd name="adj1" fmla="val 5085"/>
            <a:gd name="adj2" fmla="val 327528"/>
            <a:gd name="adj3" fmla="val 10472472"/>
            <a:gd name="adj4" fmla="val 54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D611C87-92A8-4298-93BD-28EF9AE17633}">
      <dsp:nvSpPr>
        <dsp:cNvPr id="0" name=""/>
        <dsp:cNvSpPr/>
      </dsp:nvSpPr>
      <dsp:spPr>
        <a:xfrm>
          <a:off x="1350589" y="73677"/>
          <a:ext cx="6226182" cy="6226182"/>
        </a:xfrm>
        <a:prstGeom prst="circularArrow">
          <a:avLst>
            <a:gd name="adj1" fmla="val 5085"/>
            <a:gd name="adj2" fmla="val 327528"/>
            <a:gd name="adj3" fmla="val 15872472"/>
            <a:gd name="adj4" fmla="val 10800000"/>
            <a:gd name="adj5" fmla="val 5932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25400" h="63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EC527D-2BFC-4E9E-B3AB-194D40443A29}">
      <dsp:nvSpPr>
        <dsp:cNvPr id="0" name=""/>
        <dsp:cNvSpPr/>
      </dsp:nvSpPr>
      <dsp:spPr>
        <a:xfrm>
          <a:off x="9211961" y="2378774"/>
          <a:ext cx="2100476" cy="210082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EF4CC35-70B4-4416-9783-1699F26FB829}">
      <dsp:nvSpPr>
        <dsp:cNvPr id="0" name=""/>
        <dsp:cNvSpPr/>
      </dsp:nvSpPr>
      <dsp:spPr>
        <a:xfrm>
          <a:off x="9281269" y="2448813"/>
          <a:ext cx="1960743" cy="196074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latin typeface="The Bold Font" pitchFamily="50" charset="0"/>
            </a:rPr>
            <a:t>Repeat</a:t>
          </a:r>
          <a:endParaRPr lang="en-US" sz="3200" kern="1200" dirty="0">
            <a:latin typeface="The Bold Font" pitchFamily="50" charset="0"/>
          </a:endParaRPr>
        </a:p>
      </dsp:txBody>
      <dsp:txXfrm>
        <a:off x="9561854" y="2728972"/>
        <a:ext cx="1400690" cy="1400424"/>
      </dsp:txXfrm>
    </dsp:sp>
    <dsp:sp modelId="{E2EC70EF-4520-48C1-B952-66DB9799EFB8}">
      <dsp:nvSpPr>
        <dsp:cNvPr id="0" name=""/>
        <dsp:cNvSpPr/>
      </dsp:nvSpPr>
      <dsp:spPr>
        <a:xfrm rot="2700000">
          <a:off x="7040062" y="2378883"/>
          <a:ext cx="2100233" cy="2100233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2AE47EF-766C-4038-8112-E74F8974B7ED}">
      <dsp:nvSpPr>
        <dsp:cNvPr id="0" name=""/>
        <dsp:cNvSpPr/>
      </dsp:nvSpPr>
      <dsp:spPr>
        <a:xfrm>
          <a:off x="7111484" y="2448813"/>
          <a:ext cx="1960743" cy="196074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latin typeface="The Bold Font" pitchFamily="50" charset="0"/>
            </a:rPr>
            <a:t>Logic</a:t>
          </a:r>
          <a:endParaRPr lang="en-US" sz="3200" kern="1200" dirty="0">
            <a:latin typeface="The Bold Font" pitchFamily="50" charset="0"/>
          </a:endParaRPr>
        </a:p>
      </dsp:txBody>
      <dsp:txXfrm>
        <a:off x="7390951" y="2728972"/>
        <a:ext cx="1400690" cy="1400424"/>
      </dsp:txXfrm>
    </dsp:sp>
    <dsp:sp modelId="{DAFC55CA-460C-403F-83D1-78412260E6A0}">
      <dsp:nvSpPr>
        <dsp:cNvPr id="0" name=""/>
        <dsp:cNvSpPr/>
      </dsp:nvSpPr>
      <dsp:spPr>
        <a:xfrm rot="2700000">
          <a:off x="4870277" y="2378883"/>
          <a:ext cx="2100233" cy="2100233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7EB498F-8F67-422B-A050-8374B97B54C5}">
      <dsp:nvSpPr>
        <dsp:cNvPr id="0" name=""/>
        <dsp:cNvSpPr/>
      </dsp:nvSpPr>
      <dsp:spPr>
        <a:xfrm>
          <a:off x="4940582" y="2448813"/>
          <a:ext cx="1960743" cy="196074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latin typeface="The Bold Font" pitchFamily="50" charset="0"/>
            </a:rPr>
            <a:t>Input</a:t>
          </a:r>
          <a:endParaRPr lang="en-US" sz="3200" kern="1200" dirty="0">
            <a:latin typeface="The Bold Font" pitchFamily="50" charset="0"/>
          </a:endParaRPr>
        </a:p>
      </dsp:txBody>
      <dsp:txXfrm>
        <a:off x="5220049" y="2728972"/>
        <a:ext cx="1400690" cy="1400424"/>
      </dsp:txXfrm>
    </dsp:sp>
    <dsp:sp modelId="{BAF6E3D1-675A-44CF-8FC2-9255DCCE0CB5}">
      <dsp:nvSpPr>
        <dsp:cNvPr id="0" name=""/>
        <dsp:cNvSpPr/>
      </dsp:nvSpPr>
      <dsp:spPr>
        <a:xfrm rot="2700000">
          <a:off x="2699375" y="2378883"/>
          <a:ext cx="2100233" cy="2100233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78E95B4-A5FC-4A32-A324-4D1C29A5D601}">
      <dsp:nvSpPr>
        <dsp:cNvPr id="0" name=""/>
        <dsp:cNvSpPr/>
      </dsp:nvSpPr>
      <dsp:spPr>
        <a:xfrm>
          <a:off x="2769679" y="2448813"/>
          <a:ext cx="1960743" cy="196074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latin typeface="The Bold Font" pitchFamily="50" charset="0"/>
            </a:rPr>
            <a:t>Draw</a:t>
          </a:r>
          <a:endParaRPr lang="en-US" sz="3200" kern="1200" dirty="0">
            <a:latin typeface="The Bold Font" pitchFamily="50" charset="0"/>
          </a:endParaRPr>
        </a:p>
      </dsp:txBody>
      <dsp:txXfrm>
        <a:off x="3050264" y="2728972"/>
        <a:ext cx="1400690" cy="1400424"/>
      </dsp:txXfrm>
    </dsp:sp>
    <dsp:sp modelId="{1C5ECE0F-82DC-4EA0-8ED8-4BF3F2F7A7ED}">
      <dsp:nvSpPr>
        <dsp:cNvPr id="0" name=""/>
        <dsp:cNvSpPr/>
      </dsp:nvSpPr>
      <dsp:spPr>
        <a:xfrm rot="2700000">
          <a:off x="528472" y="2378883"/>
          <a:ext cx="2100233" cy="2100233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4D85901-6B47-4482-B80A-F8D4B451339A}">
      <dsp:nvSpPr>
        <dsp:cNvPr id="0" name=""/>
        <dsp:cNvSpPr/>
      </dsp:nvSpPr>
      <dsp:spPr>
        <a:xfrm>
          <a:off x="598776" y="2448813"/>
          <a:ext cx="1960743" cy="196074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latin typeface="The Bold Font" pitchFamily="50" charset="0"/>
            </a:rPr>
            <a:t>Setup</a:t>
          </a:r>
          <a:endParaRPr lang="en-US" sz="3200" kern="1200" dirty="0">
            <a:latin typeface="The Bold Font" pitchFamily="50" charset="0"/>
          </a:endParaRPr>
        </a:p>
      </dsp:txBody>
      <dsp:txXfrm>
        <a:off x="879362" y="2728972"/>
        <a:ext cx="1400690" cy="1400424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EC527D-2BFC-4E9E-B3AB-194D40443A29}">
      <dsp:nvSpPr>
        <dsp:cNvPr id="0" name=""/>
        <dsp:cNvSpPr/>
      </dsp:nvSpPr>
      <dsp:spPr>
        <a:xfrm>
          <a:off x="9211961" y="2378774"/>
          <a:ext cx="2100476" cy="2100820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EF4CC35-70B4-4416-9783-1699F26FB829}">
      <dsp:nvSpPr>
        <dsp:cNvPr id="0" name=""/>
        <dsp:cNvSpPr/>
      </dsp:nvSpPr>
      <dsp:spPr>
        <a:xfrm>
          <a:off x="9281269" y="2448813"/>
          <a:ext cx="1960743" cy="196074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latin typeface="The Bold Font" pitchFamily="50" charset="0"/>
            </a:rPr>
            <a:t>Repeat</a:t>
          </a:r>
          <a:endParaRPr lang="en-US" sz="3200" kern="1200" dirty="0">
            <a:latin typeface="The Bold Font" pitchFamily="50" charset="0"/>
          </a:endParaRPr>
        </a:p>
      </dsp:txBody>
      <dsp:txXfrm>
        <a:off x="9561854" y="2728972"/>
        <a:ext cx="1400690" cy="1400424"/>
      </dsp:txXfrm>
    </dsp:sp>
    <dsp:sp modelId="{E2EC70EF-4520-48C1-B952-66DB9799EFB8}">
      <dsp:nvSpPr>
        <dsp:cNvPr id="0" name=""/>
        <dsp:cNvSpPr/>
      </dsp:nvSpPr>
      <dsp:spPr>
        <a:xfrm rot="2700000">
          <a:off x="7040062" y="2378883"/>
          <a:ext cx="2100233" cy="2100233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2AE47EF-766C-4038-8112-E74F8974B7ED}">
      <dsp:nvSpPr>
        <dsp:cNvPr id="0" name=""/>
        <dsp:cNvSpPr/>
      </dsp:nvSpPr>
      <dsp:spPr>
        <a:xfrm>
          <a:off x="7111484" y="2448813"/>
          <a:ext cx="1960743" cy="196074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latin typeface="The Bold Font" pitchFamily="50" charset="0"/>
            </a:rPr>
            <a:t>Logic</a:t>
          </a:r>
          <a:endParaRPr lang="en-US" sz="3200" kern="1200" dirty="0">
            <a:latin typeface="The Bold Font" pitchFamily="50" charset="0"/>
          </a:endParaRPr>
        </a:p>
      </dsp:txBody>
      <dsp:txXfrm>
        <a:off x="7390951" y="2728972"/>
        <a:ext cx="1400690" cy="1400424"/>
      </dsp:txXfrm>
    </dsp:sp>
    <dsp:sp modelId="{DAFC55CA-460C-403F-83D1-78412260E6A0}">
      <dsp:nvSpPr>
        <dsp:cNvPr id="0" name=""/>
        <dsp:cNvSpPr/>
      </dsp:nvSpPr>
      <dsp:spPr>
        <a:xfrm rot="2700000">
          <a:off x="4870277" y="2378883"/>
          <a:ext cx="2100233" cy="2100233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27EB498F-8F67-422B-A050-8374B97B54C5}">
      <dsp:nvSpPr>
        <dsp:cNvPr id="0" name=""/>
        <dsp:cNvSpPr/>
      </dsp:nvSpPr>
      <dsp:spPr>
        <a:xfrm>
          <a:off x="4940582" y="2448813"/>
          <a:ext cx="1960743" cy="196074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latin typeface="The Bold Font" pitchFamily="50" charset="0"/>
            </a:rPr>
            <a:t>Input</a:t>
          </a:r>
          <a:endParaRPr lang="en-US" sz="3200" kern="1200" dirty="0">
            <a:latin typeface="The Bold Font" pitchFamily="50" charset="0"/>
          </a:endParaRPr>
        </a:p>
      </dsp:txBody>
      <dsp:txXfrm>
        <a:off x="5220049" y="2728972"/>
        <a:ext cx="1400690" cy="1400424"/>
      </dsp:txXfrm>
    </dsp:sp>
    <dsp:sp modelId="{BAF6E3D1-675A-44CF-8FC2-9255DCCE0CB5}">
      <dsp:nvSpPr>
        <dsp:cNvPr id="0" name=""/>
        <dsp:cNvSpPr/>
      </dsp:nvSpPr>
      <dsp:spPr>
        <a:xfrm rot="2700000">
          <a:off x="2699375" y="2378883"/>
          <a:ext cx="2100233" cy="2100233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78E95B4-A5FC-4A32-A324-4D1C29A5D601}">
      <dsp:nvSpPr>
        <dsp:cNvPr id="0" name=""/>
        <dsp:cNvSpPr/>
      </dsp:nvSpPr>
      <dsp:spPr>
        <a:xfrm>
          <a:off x="2769679" y="2448813"/>
          <a:ext cx="1960743" cy="196074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latin typeface="The Bold Font" pitchFamily="50" charset="0"/>
            </a:rPr>
            <a:t>Draw</a:t>
          </a:r>
          <a:endParaRPr lang="en-US" sz="3200" kern="1200" dirty="0">
            <a:latin typeface="The Bold Font" pitchFamily="50" charset="0"/>
          </a:endParaRPr>
        </a:p>
      </dsp:txBody>
      <dsp:txXfrm>
        <a:off x="3050264" y="2728972"/>
        <a:ext cx="1400690" cy="1400424"/>
      </dsp:txXfrm>
    </dsp:sp>
    <dsp:sp modelId="{1C5ECE0F-82DC-4EA0-8ED8-4BF3F2F7A7ED}">
      <dsp:nvSpPr>
        <dsp:cNvPr id="0" name=""/>
        <dsp:cNvSpPr/>
      </dsp:nvSpPr>
      <dsp:spPr>
        <a:xfrm rot="2700000">
          <a:off x="528472" y="2378883"/>
          <a:ext cx="2100233" cy="2100233"/>
        </a:xfrm>
        <a:prstGeom prst="teardrop">
          <a:avLst>
            <a:gd name="adj" fmla="val 1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4D85901-6B47-4482-B80A-F8D4B451339A}">
      <dsp:nvSpPr>
        <dsp:cNvPr id="0" name=""/>
        <dsp:cNvSpPr/>
      </dsp:nvSpPr>
      <dsp:spPr>
        <a:xfrm>
          <a:off x="598776" y="2448813"/>
          <a:ext cx="1960743" cy="1960741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>
              <a:latin typeface="The Bold Font" pitchFamily="50" charset="0"/>
            </a:rPr>
            <a:t>Setup</a:t>
          </a:r>
          <a:endParaRPr lang="en-US" sz="3200" kern="1200" dirty="0">
            <a:latin typeface="The Bold Font" pitchFamily="50" charset="0"/>
          </a:endParaRPr>
        </a:p>
      </dsp:txBody>
      <dsp:txXfrm>
        <a:off x="879362" y="2728972"/>
        <a:ext cx="1400690" cy="1400424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4114D9-BE54-40A1-9D4E-E013CD1BB279}">
      <dsp:nvSpPr>
        <dsp:cNvPr id="0" name=""/>
        <dsp:cNvSpPr/>
      </dsp:nvSpPr>
      <dsp:spPr>
        <a:xfrm>
          <a:off x="0" y="1083733"/>
          <a:ext cx="8128000" cy="3251199"/>
        </a:xfrm>
        <a:prstGeom prst="leftRightRibb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2E0BEE-4040-40DE-B419-D0314C8E0449}">
      <dsp:nvSpPr>
        <dsp:cNvPr id="0" name=""/>
        <dsp:cNvSpPr/>
      </dsp:nvSpPr>
      <dsp:spPr>
        <a:xfrm>
          <a:off x="975360" y="1652693"/>
          <a:ext cx="2682239" cy="159308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70688" rIns="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>
              <a:latin typeface="The Bold Font" pitchFamily="50" charset="0"/>
            </a:rPr>
            <a:t>POSITION</a:t>
          </a:r>
        </a:p>
      </dsp:txBody>
      <dsp:txXfrm>
        <a:off x="975360" y="1652693"/>
        <a:ext cx="2682239" cy="1593088"/>
      </dsp:txXfrm>
    </dsp:sp>
    <dsp:sp modelId="{591B1D19-44A7-4492-A787-5E5FB214D6AF}">
      <dsp:nvSpPr>
        <dsp:cNvPr id="0" name=""/>
        <dsp:cNvSpPr/>
      </dsp:nvSpPr>
      <dsp:spPr>
        <a:xfrm>
          <a:off x="4064000" y="2172885"/>
          <a:ext cx="3169920" cy="1593088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170688" rIns="0" bIns="18288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 dirty="0">
              <a:latin typeface="The Bold Font" pitchFamily="50" charset="0"/>
            </a:rPr>
            <a:t>GAMESTATE</a:t>
          </a:r>
        </a:p>
      </dsp:txBody>
      <dsp:txXfrm>
        <a:off x="4064000" y="2172885"/>
        <a:ext cx="3169920" cy="159308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9A85FA-EFAC-477F-990F-081E1D0731A7}">
      <dsp:nvSpPr>
        <dsp:cNvPr id="0" name=""/>
        <dsp:cNvSpPr/>
      </dsp:nvSpPr>
      <dsp:spPr>
        <a:xfrm rot="10800000">
          <a:off x="1950422" y="1772"/>
          <a:ext cx="5405120" cy="2355929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38899" tIns="186690" rIns="348488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>
              <a:latin typeface="The Bold Font" pitchFamily="50" charset="0"/>
            </a:rPr>
            <a:t>Basic movement works</a:t>
          </a:r>
        </a:p>
      </dsp:txBody>
      <dsp:txXfrm rot="10800000">
        <a:off x="2539404" y="1772"/>
        <a:ext cx="4816138" cy="2355929"/>
      </dsp:txXfrm>
    </dsp:sp>
    <dsp:sp modelId="{E4612B0B-E00D-44DC-893E-B44D49D0E66F}">
      <dsp:nvSpPr>
        <dsp:cNvPr id="0" name=""/>
        <dsp:cNvSpPr/>
      </dsp:nvSpPr>
      <dsp:spPr>
        <a:xfrm>
          <a:off x="772457" y="1772"/>
          <a:ext cx="2355929" cy="2355929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9B006C-68CD-4BDB-90A0-66CF998637C0}">
      <dsp:nvSpPr>
        <dsp:cNvPr id="0" name=""/>
        <dsp:cNvSpPr/>
      </dsp:nvSpPr>
      <dsp:spPr>
        <a:xfrm rot="10800000">
          <a:off x="1950422" y="3060964"/>
          <a:ext cx="5405120" cy="2355929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38899" tIns="186690" rIns="348488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>
              <a:latin typeface="The Bold Font" pitchFamily="50" charset="0"/>
            </a:rPr>
            <a:t>Wall collision detection</a:t>
          </a:r>
        </a:p>
      </dsp:txBody>
      <dsp:txXfrm rot="10800000">
        <a:off x="2539404" y="3060964"/>
        <a:ext cx="4816138" cy="2355929"/>
      </dsp:txXfrm>
    </dsp:sp>
    <dsp:sp modelId="{BD26AFA1-1FDC-4681-9ACA-5469960A3B5A}">
      <dsp:nvSpPr>
        <dsp:cNvPr id="0" name=""/>
        <dsp:cNvSpPr/>
      </dsp:nvSpPr>
      <dsp:spPr>
        <a:xfrm>
          <a:off x="772457" y="3060964"/>
          <a:ext cx="2355929" cy="2355929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9A85FA-EFAC-477F-990F-081E1D0731A7}">
      <dsp:nvSpPr>
        <dsp:cNvPr id="0" name=""/>
        <dsp:cNvSpPr/>
      </dsp:nvSpPr>
      <dsp:spPr>
        <a:xfrm rot="10800000">
          <a:off x="1950422" y="1772"/>
          <a:ext cx="5405120" cy="2355929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38899" tIns="186690" rIns="348488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>
              <a:latin typeface="The Bold Font" pitchFamily="50" charset="0"/>
            </a:rPr>
            <a:t>Basic movement works</a:t>
          </a:r>
        </a:p>
      </dsp:txBody>
      <dsp:txXfrm rot="10800000">
        <a:off x="2539404" y="1772"/>
        <a:ext cx="4816138" cy="2355929"/>
      </dsp:txXfrm>
    </dsp:sp>
    <dsp:sp modelId="{E4612B0B-E00D-44DC-893E-B44D49D0E66F}">
      <dsp:nvSpPr>
        <dsp:cNvPr id="0" name=""/>
        <dsp:cNvSpPr/>
      </dsp:nvSpPr>
      <dsp:spPr>
        <a:xfrm>
          <a:off x="772457" y="1772"/>
          <a:ext cx="2355929" cy="2355929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29B006C-68CD-4BDB-90A0-66CF998637C0}">
      <dsp:nvSpPr>
        <dsp:cNvPr id="0" name=""/>
        <dsp:cNvSpPr/>
      </dsp:nvSpPr>
      <dsp:spPr>
        <a:xfrm rot="10800000">
          <a:off x="1950422" y="3060964"/>
          <a:ext cx="5405120" cy="2355929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38899" tIns="186690" rIns="348488" bIns="186690" numCol="1" spcCol="1270" anchor="ctr" anchorCtr="0">
          <a:noAutofit/>
        </a:bodyPr>
        <a:lstStyle/>
        <a:p>
          <a:pPr marL="0" lvl="0" indent="0" algn="l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kern="1200" dirty="0">
              <a:latin typeface="The Bold Font" pitchFamily="50" charset="0"/>
            </a:rPr>
            <a:t>Wall collision detection</a:t>
          </a:r>
        </a:p>
      </dsp:txBody>
      <dsp:txXfrm rot="10800000">
        <a:off x="2539404" y="3060964"/>
        <a:ext cx="4816138" cy="2355929"/>
      </dsp:txXfrm>
    </dsp:sp>
    <dsp:sp modelId="{BD26AFA1-1FDC-4681-9ACA-5469960A3B5A}">
      <dsp:nvSpPr>
        <dsp:cNvPr id="0" name=""/>
        <dsp:cNvSpPr/>
      </dsp:nvSpPr>
      <dsp:spPr>
        <a:xfrm>
          <a:off x="772457" y="3060964"/>
          <a:ext cx="2355929" cy="2355929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4000" r="-4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arrow6">
  <dgm:title val=""/>
  <dgm:desc val=""/>
  <dgm:catLst>
    <dgm:cat type="relationship" pri="4000"/>
    <dgm:cat type="process" pri="2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ctr"/>
      <dgm:param type="vertAlign" val="mid"/>
      <dgm:param type="ar" val="2.5"/>
    </dgm:alg>
    <dgm:shape xmlns:r="http://schemas.openxmlformats.org/officeDocument/2006/relationships" r:blip="">
      <dgm:adjLst/>
    </dgm:shape>
    <dgm:presOf/>
    <dgm:constrLst>
      <dgm:constr type="primFontSz" for="des" ptType="node" op="equ"/>
      <dgm:constr type="w" for="ch" forName="ribbon" refType="h" refFor="ch" refForName="ribbon" fact="2.5"/>
      <dgm:constr type="h" for="ch" forName="leftArrowText" refType="h" fact="0.49"/>
      <dgm:constr type="ctrY" for="ch" forName="leftArrowText" refType="ctrY" refFor="ch" refForName="ribbon"/>
      <dgm:constr type="ctrYOff" for="ch" forName="leftArrowText" refType="h" refFor="ch" refForName="ribbon" fact="-0.08"/>
      <dgm:constr type="l" for="ch" forName="leftArrowText" refType="w" refFor="ch" refForName="ribbon" fact="0.12"/>
      <dgm:constr type="r" for="ch" forName="leftArrowText" refType="w" refFor="ch" refForName="ribbon" fact="0.45"/>
      <dgm:constr type="h" for="ch" forName="rightArrowText" refType="h" fact="0.49"/>
      <dgm:constr type="ctrY" for="ch" forName="rightArrowText" refType="ctrY" refFor="ch" refForName="ribbon"/>
      <dgm:constr type="ctrYOff" for="ch" forName="rightArrowText" refType="h" refFor="ch" refForName="ribbon" fact="0.08"/>
      <dgm:constr type="l" for="ch" forName="rightArrowText" refType="w" refFor="ch" refForName="ribbon" fact="0.5"/>
      <dgm:constr type="r" for="ch" forName="rightArrowText" refType="w" refFor="ch" refForName="ribbon" fact="0.89"/>
    </dgm:constrLst>
    <dgm:ruleLst/>
    <dgm:choose name="Name0">
      <dgm:if name="Name1" axis="ch" ptType="node" func="cnt" op="gte" val="1">
        <dgm:layoutNode name="ribbon" styleLbl="node1">
          <dgm:alg type="sp"/>
          <dgm:shape xmlns:r="http://schemas.openxmlformats.org/officeDocument/2006/relationships" type="leftRightRibbon" r:blip="">
            <dgm:adjLst/>
          </dgm:shape>
          <dgm:presOf/>
          <dgm:constrLst/>
          <dgm:ruleLst/>
        </dgm:layoutNode>
        <dgm:layoutNode name="lef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2">
            <dgm:if name="Name3" func="var" arg="dir" op="equ" val="norm">
              <dgm:presOf axis="ch desOrSelf" ptType="node node" st="1 1" cnt="1 0"/>
            </dgm:if>
            <dgm:else name="Name4">
              <dgm:presOf axis="ch desOrSelf" ptType="node node" st="2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  <dgm:layoutNode name="rightArrowText" styleLbl="node1">
          <dgm:varLst>
            <dgm:chMax val="0"/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rect" r:blip="" hideGeom="1">
            <dgm:adjLst/>
          </dgm:shape>
          <dgm:choose name="Name5">
            <dgm:if name="Name6" func="var" arg="dir" op="equ" val="norm">
              <dgm:presOf axis="ch desOrSelf" ptType="node node" st="2 1" cnt="1 0"/>
            </dgm:if>
            <dgm:else name="Name7">
              <dgm:presOf axis="ch desOrSelf" ptType="node node" st="1 1" cnt="1 0"/>
            </dgm:else>
          </dgm:choose>
          <dgm:constrLst>
            <dgm:constr type="primFontSz" val="65"/>
            <dgm:constr type="tMarg" refType="primFontSz" fact="0.28"/>
            <dgm:constr type="lMarg"/>
            <dgm:constr type="bMarg" refType="primFontSz" fact="0.3"/>
            <dgm:constr type="rMarg"/>
          </dgm:constrLst>
          <dgm:ruleLst>
            <dgm:rule type="primFontSz" val="5" fact="NaN" max="NaN"/>
          </dgm:ruleLst>
        </dgm:layoutNode>
      </dgm:if>
      <dgm:else name="Name8"/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6">
  <dgm:title val=""/>
  <dgm:desc val=""/>
  <dgm:catLst>
    <dgm:cat type="3D" pri="11600"/>
  </dgm:catLst>
  <dgm:scene3d>
    <a:camera prst="perspectiveRelaxedModerately" zoom="92000"/>
    <a:lightRig rig="balanced" dir="t">
      <a:rot lat="0" lon="0" rev="12700000"/>
    </a:lightRig>
  </dgm:scene3d>
  <dgm:styleLbl name="node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5400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54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25400" prstMaterial="plastic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75000" prstMaterial="plastic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-25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2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3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parChTrans1D4">
    <dgm:scene3d>
      <a:camera prst="orthographicFront"/>
      <a:lightRig rig="threePt" dir="t"/>
    </dgm:scene3d>
    <dgm:sp3d z="-25400" prstMaterial="plastic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fgAcc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0080" prstMaterial="plastic">
      <a:bevelT w="25400" h="25400"/>
      <a:bevelB w="25400" h="25400"/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152400" prstMaterial="plastic">
      <a:bevelT w="25400" h="25400"/>
      <a:bevelB w="25400" h="25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 z="-10400" extrusionH="12700" prstMaterial="plastic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0080" prstMaterial="plastic">
      <a:bevelT w="50800" h="50800"/>
      <a:bevelB w="50800" h="508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gif>
</file>

<file path=ppt/media/image12.jpe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607D4F-2F75-4B53-9DF3-F6EB4EE567BD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357F1-7B2D-4C71-9A5E-A7D74F2019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2649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E357F1-7B2D-4C71-9A5E-A7D74F2019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2655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E357F1-7B2D-4C71-9A5E-A7D74F2019D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025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5A297-DF65-2552-33B6-4528A72AFD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E32C14-C727-C739-3A29-C6A9CF7B29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1ABB5E-1228-2F0F-95E7-66EB19C2D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978A7D-1601-1031-B66D-76C9D4D5D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6AA57D-3B00-0B1F-6333-2E74DCDBA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827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831B3-00EF-38FB-02CE-F46A1B000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EF6375-31D7-47AF-FBF3-0579FB2377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BA38E-E2E8-59D8-0962-2F536FD49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B5D72-78C9-EB1E-17CD-BC1288F81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CB668-7F5F-32BC-7088-929D245EB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561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396DF1F-34FF-1D21-0F93-FE6FC9DE18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BDF77C-00B9-9BBF-E276-35702B0623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40982-7C2C-33CE-5587-09D3163CB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24E58-EABE-7DAB-19D5-3044C417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A6EB9-6156-62A6-64EF-BAD75396E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173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2777B-AEC6-971A-9439-62F3A01328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16E44-09E7-D10F-3C05-FD3F3962DD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FFA5DB-847C-14A6-5BD0-3BC4B4BDA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054E0-27D2-5A7D-6DD4-3B51185F8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A25B44-3FBE-A16C-B0F0-DFB3E6736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55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BF81A-9276-93CF-E4C9-85F567F4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B9CC88-AB41-1484-FD53-FAB74480B2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64E9C-C8D4-EA28-DBCF-49DE8821F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FADAAB-7FEF-E658-38CE-0807C469A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19379F-7A9E-C287-05D6-C44346D58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45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833D1C-75EE-7D4B-D495-C06E1D1A9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ED337-0066-BF8E-B8CC-C36809DE8C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832A3B-578B-63CB-0CB8-CFCDE8031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2E2AB-21DA-B574-9B52-F679FFCD8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487F45-C4E1-2401-2DA4-821749FDC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0E0FEB-F67B-52EC-0902-2D68B55E9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1403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F52BF-6235-EAF3-BDAB-C18862F50A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EB7BA7-092E-C62C-C3C2-10FADD3FE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737828-03AF-6947-70FA-F69B9AB2AB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C21939-5E2E-3E36-E18F-74FD8C32D0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C4E41C-7BEC-B363-D949-FC26192A69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46C147-1EBA-AEC7-F60F-14EC807D9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8B04CE-83E1-CE91-8B84-D4F9710D5A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F664A1-4E82-3AD8-8A11-F2A459B39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960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A4AB7-2558-EEB6-3BEB-430808A85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976793-08DF-4138-3E09-A2EA11855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FBA751-BE98-6FDF-A5A6-481E7559BE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D210A89-1564-A3C9-539E-BBB683811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774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34EA573-16A4-E9E5-947D-57092EE43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BD83C7-4D81-D7AC-23DA-400C15825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765316-F5A2-F6C5-417B-9880E16A64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69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681DD-0697-33A0-D834-C09F2E74B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921C-5C01-C047-64A2-BEBE2CB416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178213-8AF2-4610-4341-7878CC669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02C781-32FB-6CED-ABCC-FEB64B84A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6DE6F3-A819-6F69-0582-22B46F6E1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228403-1B05-78BC-621E-754FF690B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787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98CD5-5D1B-5C26-6E41-8F20257C21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A134FF-ABC5-121E-A36F-9AF8B3AC4EA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651BB7-7570-D672-44F8-65BE16FD6E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FBDC5A-98D9-C755-53E3-E9E916400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ECFE07-78B8-98BC-2477-E0A317B3D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90890C-78C6-1200-4A81-AEE47F426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305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F80AFE-25CC-7204-777B-026B5B12A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2E311-5E45-E424-DA9A-D74BE8C2D4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9425BF-9160-3D9E-02D2-CB55063FF9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FC59BA-B80B-49BA-9872-1149BAC29911}" type="datetimeFigureOut">
              <a:rPr lang="en-US" smtClean="0"/>
              <a:t>7/6/2025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F3D97-916F-A4B4-9AE5-C99767C6E6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E8E7B-0D91-307F-7A4A-127B280E14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F2B7C-2852-4CEF-B3E3-124763B41B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463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jpe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2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3.png"/><Relationship Id="rId9" Type="http://schemas.microsoft.com/office/2007/relationships/diagramDrawing" Target="../diagrams/drawing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diagramColors" Target="../diagrams/colors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openxmlformats.org/officeDocument/2006/relationships/diagramQuickStyle" Target="../diagrams/quickStyle3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2.xml"/><Relationship Id="rId11" Type="http://schemas.openxmlformats.org/officeDocument/2006/relationships/diagramLayout" Target="../diagrams/layout3.xml"/><Relationship Id="rId5" Type="http://schemas.openxmlformats.org/officeDocument/2006/relationships/diagramQuickStyle" Target="../diagrams/quickStyle2.xml"/><Relationship Id="rId10" Type="http://schemas.openxmlformats.org/officeDocument/2006/relationships/diagramData" Target="../diagrams/data3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3.png"/><Relationship Id="rId14" Type="http://schemas.microsoft.com/office/2007/relationships/diagramDrawing" Target="../diagrams/drawing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diagramColors" Target="../diagrams/colors5.xml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12" Type="http://schemas.openxmlformats.org/officeDocument/2006/relationships/diagramQuickStyle" Target="../diagrams/quickStyle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4.xml"/><Relationship Id="rId11" Type="http://schemas.openxmlformats.org/officeDocument/2006/relationships/diagramLayout" Target="../diagrams/layout5.xml"/><Relationship Id="rId5" Type="http://schemas.openxmlformats.org/officeDocument/2006/relationships/diagramQuickStyle" Target="../diagrams/quickStyle4.xml"/><Relationship Id="rId10" Type="http://schemas.openxmlformats.org/officeDocument/2006/relationships/diagramData" Target="../diagrams/data5.xml"/><Relationship Id="rId4" Type="http://schemas.openxmlformats.org/officeDocument/2006/relationships/diagramLayout" Target="../diagrams/layout4.xml"/><Relationship Id="rId9" Type="http://schemas.openxmlformats.org/officeDocument/2006/relationships/image" Target="../media/image3.png"/><Relationship Id="rId14" Type="http://schemas.microsoft.com/office/2007/relationships/diagramDrawing" Target="../diagrams/drawing5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image" Target="../media/image9.png"/><Relationship Id="rId7" Type="http://schemas.openxmlformats.org/officeDocument/2006/relationships/diagramColors" Target="../diagrams/colors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10" Type="http://schemas.openxmlformats.org/officeDocument/2006/relationships/image" Target="../media/image3.png"/><Relationship Id="rId4" Type="http://schemas.openxmlformats.org/officeDocument/2006/relationships/diagramData" Target="../diagrams/data6.xml"/><Relationship Id="rId9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diagramColors" Target="../diagrams/colors8.xml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openxmlformats.org/officeDocument/2006/relationships/diagramQuickStyle" Target="../diagrams/quickStyle8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7.xml"/><Relationship Id="rId11" Type="http://schemas.openxmlformats.org/officeDocument/2006/relationships/diagramLayout" Target="../diagrams/layout8.xml"/><Relationship Id="rId5" Type="http://schemas.openxmlformats.org/officeDocument/2006/relationships/diagramQuickStyle" Target="../diagrams/quickStyle7.xml"/><Relationship Id="rId10" Type="http://schemas.openxmlformats.org/officeDocument/2006/relationships/diagramData" Target="../diagrams/data8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3.png"/><Relationship Id="rId14" Type="http://schemas.microsoft.com/office/2007/relationships/diagramDrawing" Target="../diagrams/drawin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41918B-66E4-7C24-823D-B76D170251E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32" t="11709" r="2032" b="7147"/>
          <a:stretch>
            <a:fillRect/>
          </a:stretch>
        </p:blipFill>
        <p:spPr>
          <a:xfrm>
            <a:off x="0" y="7194885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F4EB0DE-E4FF-2571-F6ED-50D73B29C660}"/>
              </a:ext>
            </a:extLst>
          </p:cNvPr>
          <p:cNvSpPr txBox="1"/>
          <p:nvPr/>
        </p:nvSpPr>
        <p:spPr>
          <a:xfrm>
            <a:off x="200025" y="1360944"/>
            <a:ext cx="5105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  <a:latin typeface="Corpulent Caps Shadow BRK" pitchFamily="2" charset="0"/>
              </a:rPr>
              <a:t>SNAKE GAME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2EBC18-767A-8B1B-488E-35DA120A1938}"/>
              </a:ext>
            </a:extLst>
          </p:cNvPr>
          <p:cNvSpPr txBox="1"/>
          <p:nvPr/>
        </p:nvSpPr>
        <p:spPr>
          <a:xfrm>
            <a:off x="476250" y="4362450"/>
            <a:ext cx="4552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The Bold Font" pitchFamily="50" charset="0"/>
              </a:rPr>
              <a:t>GROUP – 4 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The Bold Font" pitchFamily="50" charset="0"/>
              </a:rPr>
              <a:t>Course code: CSE115.4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3D6816A-1126-70B5-E4DD-A28C836AB6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7686" y="5836318"/>
            <a:ext cx="666056" cy="800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3AC91C0-9880-5BFB-DC4F-DE3BE22DD0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4613" y="5967662"/>
            <a:ext cx="1223073" cy="53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459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0E5140-E969-976A-08DB-AE91041EAB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939C59-2C92-034C-1278-AE46D6C2482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58" t="10177" r="5815" b="12935"/>
          <a:stretch>
            <a:fillRect/>
          </a:stretch>
        </p:blipFill>
        <p:spPr>
          <a:xfrm>
            <a:off x="-26854" y="7194884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DA74F07-94D2-1E3D-4BF0-FE904DAF8D4F}"/>
              </a:ext>
            </a:extLst>
          </p:cNvPr>
          <p:cNvSpPr txBox="1"/>
          <p:nvPr/>
        </p:nvSpPr>
        <p:spPr>
          <a:xfrm rot="16200000">
            <a:off x="-1808739" y="2274836"/>
            <a:ext cx="6857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Current Progress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633723B-C1A4-A51F-0212-36512693E8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46398626"/>
              </p:ext>
            </p:extLst>
          </p:nvPr>
        </p:nvGraphicFramePr>
        <p:xfrm>
          <a:off x="3597902" y="71966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8487919B-FF05-CDFE-CF9D-EE8421FC717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9876" y="133350"/>
            <a:ext cx="666056" cy="8001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4542A39-1725-84F2-B9B2-2749C39C27D3}"/>
              </a:ext>
            </a:extLst>
          </p:cNvPr>
          <p:cNvSpPr/>
          <p:nvPr/>
        </p:nvSpPr>
        <p:spPr>
          <a:xfrm>
            <a:off x="497300" y="1395660"/>
            <a:ext cx="91440" cy="411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E7F0985-E654-665A-A8DE-E119A9B24CA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68" y="133350"/>
            <a:ext cx="1223073" cy="5374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5CC25A1-C3E4-7672-8BD5-E31265768794}"/>
              </a:ext>
            </a:extLst>
          </p:cNvPr>
          <p:cNvSpPr txBox="1"/>
          <p:nvPr/>
        </p:nvSpPr>
        <p:spPr>
          <a:xfrm>
            <a:off x="-12549381" y="0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System Architecture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A8D0C0D-7070-8CEC-938A-6039D83D4FE1}"/>
              </a:ext>
            </a:extLst>
          </p:cNvPr>
          <p:cNvSpPr txBox="1"/>
          <p:nvPr/>
        </p:nvSpPr>
        <p:spPr>
          <a:xfrm>
            <a:off x="7661902" y="6355313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2530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A79B13B-C0A3-B69D-D25F-5F632961E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F64D77A-DF5E-9CE3-4608-33C5CFC848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58" t="10177" r="5815" b="12935"/>
          <a:stretch>
            <a:fillRect/>
          </a:stretch>
        </p:blipFill>
        <p:spPr>
          <a:xfrm>
            <a:off x="431" y="7415966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161FFD-B796-57ED-ABC6-7B0CD1CCF21A}"/>
              </a:ext>
            </a:extLst>
          </p:cNvPr>
          <p:cNvSpPr txBox="1"/>
          <p:nvPr/>
        </p:nvSpPr>
        <p:spPr>
          <a:xfrm rot="5400000">
            <a:off x="5439590" y="2274839"/>
            <a:ext cx="6857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Future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work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ED5A891-792A-E9BA-76B6-ECE53F1453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339" y="-3"/>
            <a:ext cx="6449359" cy="644935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8983AA0-2C96-3E36-63D4-8BCFC401EB22}"/>
              </a:ext>
            </a:extLst>
          </p:cNvPr>
          <p:cNvSpPr txBox="1"/>
          <p:nvPr/>
        </p:nvSpPr>
        <p:spPr>
          <a:xfrm>
            <a:off x="1840402" y="1905503"/>
            <a:ext cx="267946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he Bold Font" pitchFamily="50" charset="0"/>
              </a:rPr>
              <a:t>Food generation &amp; self-collision in progress</a:t>
            </a:r>
          </a:p>
          <a:p>
            <a:pPr algn="ctr"/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F971448-FC56-5A7E-02C0-CB74E9DED6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6161" y="5760012"/>
            <a:ext cx="666056" cy="8001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CF90D03-3FA7-EAC5-0470-EE48E0545FB2}"/>
              </a:ext>
            </a:extLst>
          </p:cNvPr>
          <p:cNvSpPr/>
          <p:nvPr/>
        </p:nvSpPr>
        <p:spPr>
          <a:xfrm>
            <a:off x="10002255" y="1395660"/>
            <a:ext cx="91440" cy="411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6537AF0-04B7-E867-3131-3E3C2D05DF2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8927" y="143162"/>
            <a:ext cx="1223073" cy="5374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2FAFB1A-42FA-94F3-19DA-6587441901AE}"/>
              </a:ext>
            </a:extLst>
          </p:cNvPr>
          <p:cNvSpPr txBox="1"/>
          <p:nvPr/>
        </p:nvSpPr>
        <p:spPr>
          <a:xfrm>
            <a:off x="103145" y="6375446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5841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CBB41F2-2969-40AF-2E7C-FAE4527617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2A9ED7-8847-C920-DF5D-D8A252AE0F0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58" t="10177" r="5815" b="12935"/>
          <a:stretch>
            <a:fillRect/>
          </a:stretch>
        </p:blipFill>
        <p:spPr>
          <a:xfrm>
            <a:off x="0" y="7415966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5B07E60-F29C-8BAA-A2C0-C14CE767FB1C}"/>
              </a:ext>
            </a:extLst>
          </p:cNvPr>
          <p:cNvSpPr txBox="1"/>
          <p:nvPr/>
        </p:nvSpPr>
        <p:spPr>
          <a:xfrm rot="16200000">
            <a:off x="-1808739" y="2274836"/>
            <a:ext cx="6857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Future</a:t>
            </a:r>
          </a:p>
          <a:p>
            <a:pPr algn="ct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work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4736DE9-291F-05B2-AD84-74F26BC974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019" y="204318"/>
            <a:ext cx="6449359" cy="644935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E77A46A-77B6-EA13-09D3-1576E332134F}"/>
              </a:ext>
            </a:extLst>
          </p:cNvPr>
          <p:cNvSpPr txBox="1"/>
          <p:nvPr/>
        </p:nvSpPr>
        <p:spPr>
          <a:xfrm>
            <a:off x="6826346" y="2109824"/>
            <a:ext cx="267946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The Bold Font" pitchFamily="50" charset="0"/>
              </a:rPr>
              <a:t>GitHub repo active</a:t>
            </a:r>
            <a:endParaRPr lang="en-US" sz="540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98BDF0-F859-5944-2E70-CE58FAC57C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9876" y="133350"/>
            <a:ext cx="666056" cy="8001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66BE276-8797-B4B8-7439-AD212C264FAA}"/>
              </a:ext>
            </a:extLst>
          </p:cNvPr>
          <p:cNvSpPr/>
          <p:nvPr/>
        </p:nvSpPr>
        <p:spPr>
          <a:xfrm>
            <a:off x="497300" y="1395660"/>
            <a:ext cx="91440" cy="411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1E9130E-EA0A-065C-A018-663625B79F4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58" y="160418"/>
            <a:ext cx="1223073" cy="5374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5E99DE2-22E8-80FD-0A09-57317FCFDA40}"/>
              </a:ext>
            </a:extLst>
          </p:cNvPr>
          <p:cNvSpPr txBox="1"/>
          <p:nvPr/>
        </p:nvSpPr>
        <p:spPr>
          <a:xfrm rot="16200000">
            <a:off x="-4985498" y="2248323"/>
            <a:ext cx="6857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Demo screenshot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0EC734-36D1-225E-934F-8ED982D7759D}"/>
              </a:ext>
            </a:extLst>
          </p:cNvPr>
          <p:cNvSpPr txBox="1"/>
          <p:nvPr/>
        </p:nvSpPr>
        <p:spPr>
          <a:xfrm>
            <a:off x="7578761" y="6355318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8494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7F99828-35CA-1B22-C3E4-4D3200B34E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al 12">
            <a:extLst>
              <a:ext uri="{FF2B5EF4-FFF2-40B4-BE49-F238E27FC236}">
                <a16:creationId xmlns:a16="http://schemas.microsoft.com/office/drawing/2014/main" id="{A11EF69D-67CB-3067-55A4-7FA527551748}"/>
              </a:ext>
            </a:extLst>
          </p:cNvPr>
          <p:cNvSpPr/>
          <p:nvPr/>
        </p:nvSpPr>
        <p:spPr>
          <a:xfrm>
            <a:off x="-3529238" y="2497874"/>
            <a:ext cx="2930483" cy="298852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64B8779-364B-FD16-425A-83B2A085D6C2}"/>
              </a:ext>
            </a:extLst>
          </p:cNvPr>
          <p:cNvSpPr/>
          <p:nvPr/>
        </p:nvSpPr>
        <p:spPr>
          <a:xfrm>
            <a:off x="-3056772" y="1003612"/>
            <a:ext cx="2930483" cy="298852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780A62D-9E31-35E9-CDAE-D4EBD0CB3D89}"/>
              </a:ext>
            </a:extLst>
          </p:cNvPr>
          <p:cNvSpPr/>
          <p:nvPr/>
        </p:nvSpPr>
        <p:spPr>
          <a:xfrm>
            <a:off x="-3091233" y="-122663"/>
            <a:ext cx="2930483" cy="298852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A33219-6547-BBFA-8767-DA2B5BC3DEF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58" t="10177" r="5815" b="12935"/>
          <a:stretch>
            <a:fillRect/>
          </a:stretch>
        </p:blipFill>
        <p:spPr>
          <a:xfrm>
            <a:off x="0" y="7415966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B0FD69-790E-8EEE-DA5E-9E20D751BC99}"/>
              </a:ext>
            </a:extLst>
          </p:cNvPr>
          <p:cNvSpPr txBox="1"/>
          <p:nvPr/>
        </p:nvSpPr>
        <p:spPr>
          <a:xfrm rot="5400000">
            <a:off x="6604862" y="2274838"/>
            <a:ext cx="6857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Demo screenshot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45542F3-06C5-F066-7321-BC3D0EA38B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3925" y="5805739"/>
            <a:ext cx="666056" cy="8001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1F17375-F966-B07E-D079-ADFACCE0C18E}"/>
              </a:ext>
            </a:extLst>
          </p:cNvPr>
          <p:cNvSpPr/>
          <p:nvPr/>
        </p:nvSpPr>
        <p:spPr>
          <a:xfrm>
            <a:off x="11222485" y="1371600"/>
            <a:ext cx="91440" cy="411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7FCD2AA-5BC3-15B2-7656-BF73E1E1F7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8" y="148075"/>
            <a:ext cx="1223073" cy="537411"/>
          </a:xfrm>
          <a:prstGeom prst="rect">
            <a:avLst/>
          </a:prstGeom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id="{E772FC5B-1B39-76BA-0117-10083CA7BC2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791828" cy="2791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E3B050-1303-E39A-2A37-340CC287C1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67" b="11999"/>
          <a:stretch>
            <a:fillRect/>
          </a:stretch>
        </p:blipFill>
        <p:spPr>
          <a:xfrm>
            <a:off x="1928184" y="905522"/>
            <a:ext cx="4980214" cy="444139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5A28BF3-7F3B-0230-D3D0-D7A3AE987D28}"/>
              </a:ext>
            </a:extLst>
          </p:cNvPr>
          <p:cNvSpPr txBox="1"/>
          <p:nvPr/>
        </p:nvSpPr>
        <p:spPr>
          <a:xfrm>
            <a:off x="101151" y="6314890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79341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CA50B2-5E86-E6D6-E13B-8CB54A6A7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394BF6A8-037D-C73C-9949-630F30251DC5}"/>
              </a:ext>
            </a:extLst>
          </p:cNvPr>
          <p:cNvSpPr/>
          <p:nvPr/>
        </p:nvSpPr>
        <p:spPr>
          <a:xfrm>
            <a:off x="3097935" y="3580107"/>
            <a:ext cx="2930483" cy="298852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Curved Right 14">
            <a:extLst>
              <a:ext uri="{FF2B5EF4-FFF2-40B4-BE49-F238E27FC236}">
                <a16:creationId xmlns:a16="http://schemas.microsoft.com/office/drawing/2014/main" id="{1EC5D30C-D699-D8FC-65C4-0C400CD53AF6}"/>
              </a:ext>
            </a:extLst>
          </p:cNvPr>
          <p:cNvSpPr/>
          <p:nvPr/>
        </p:nvSpPr>
        <p:spPr>
          <a:xfrm rot="3560204">
            <a:off x="3597979" y="513023"/>
            <a:ext cx="2510376" cy="3245858"/>
          </a:xfrm>
          <a:prstGeom prst="curvedRightArrow">
            <a:avLst>
              <a:gd name="adj1" fmla="val 22299"/>
              <a:gd name="adj2" fmla="val 51328"/>
              <a:gd name="adj3" fmla="val 4178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D3C83B-6887-3A13-08E5-72FBE9D0971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58" t="10177" r="5815" b="12935"/>
          <a:stretch>
            <a:fillRect/>
          </a:stretch>
        </p:blipFill>
        <p:spPr>
          <a:xfrm>
            <a:off x="0" y="7415966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FF9C93-7048-275E-C7F9-606B893702FF}"/>
              </a:ext>
            </a:extLst>
          </p:cNvPr>
          <p:cNvSpPr txBox="1"/>
          <p:nvPr/>
        </p:nvSpPr>
        <p:spPr>
          <a:xfrm rot="16200000">
            <a:off x="-1797399" y="2966946"/>
            <a:ext cx="6857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Challenges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8BDF2E-CC5B-E51A-3553-E4D71F9E11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880" y="104701"/>
            <a:ext cx="666056" cy="8001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BC5A6C7-4974-D83B-F4FB-3757EC59CE98}"/>
              </a:ext>
            </a:extLst>
          </p:cNvPr>
          <p:cNvSpPr/>
          <p:nvPr/>
        </p:nvSpPr>
        <p:spPr>
          <a:xfrm>
            <a:off x="863514" y="1371600"/>
            <a:ext cx="91440" cy="411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061A7F-DF52-E06F-D623-CD710B0D13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02" y="141817"/>
            <a:ext cx="1223073" cy="537411"/>
          </a:xfrm>
          <a:prstGeom prst="rect">
            <a:avLst/>
          </a:prstGeom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id="{8B0C8E34-FFF2-74D4-258B-B67A71E698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791828" cy="2791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EE4E81E1-42FE-45F8-AB23-89F6ADA2E510}"/>
              </a:ext>
            </a:extLst>
          </p:cNvPr>
          <p:cNvSpPr/>
          <p:nvPr/>
        </p:nvSpPr>
        <p:spPr>
          <a:xfrm>
            <a:off x="6021090" y="517964"/>
            <a:ext cx="2930483" cy="298852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825F2E7-5229-70FE-CDC6-1E260EF9BEFD}"/>
              </a:ext>
            </a:extLst>
          </p:cNvPr>
          <p:cNvSpPr txBox="1"/>
          <p:nvPr/>
        </p:nvSpPr>
        <p:spPr>
          <a:xfrm>
            <a:off x="3263201" y="4043319"/>
            <a:ext cx="259995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Smooth input with 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_</a:t>
            </a:r>
            <a:r>
              <a:rPr lang="en-US" sz="3200" dirty="0" err="1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kbhit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() </a:t>
            </a:r>
            <a:r>
              <a:rPr lang="en-US" sz="32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&amp; 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_</a:t>
            </a:r>
            <a:r>
              <a:rPr lang="en-US" sz="3200" dirty="0" err="1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getch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()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25FA7B-0F33-4E71-936C-E5395942BAD1}"/>
              </a:ext>
            </a:extLst>
          </p:cNvPr>
          <p:cNvSpPr txBox="1"/>
          <p:nvPr/>
        </p:nvSpPr>
        <p:spPr>
          <a:xfrm>
            <a:off x="5943600" y="1037052"/>
            <a:ext cx="310151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Console flickering 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with 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system("</a:t>
            </a:r>
            <a:r>
              <a:rPr lang="en-US" sz="2400" dirty="0" err="1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cls</a:t>
            </a:r>
            <a:r>
              <a:rPr lang="en-US" sz="2400" dirty="0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")</a:t>
            </a:r>
            <a:endParaRPr lang="en-US" sz="2800" dirty="0">
              <a:solidFill>
                <a:schemeClr val="bg1"/>
              </a:solidFill>
              <a:latin typeface="Consolas" panose="020B0609020204030204" pitchFamily="49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16" name="Arrow: Curved Right 15">
            <a:extLst>
              <a:ext uri="{FF2B5EF4-FFF2-40B4-BE49-F238E27FC236}">
                <a16:creationId xmlns:a16="http://schemas.microsoft.com/office/drawing/2014/main" id="{19976E53-8289-AFD0-C879-F524EBA2CC86}"/>
              </a:ext>
            </a:extLst>
          </p:cNvPr>
          <p:cNvSpPr/>
          <p:nvPr/>
        </p:nvSpPr>
        <p:spPr>
          <a:xfrm rot="8086900">
            <a:off x="9084136" y="186095"/>
            <a:ext cx="2510376" cy="3245858"/>
          </a:xfrm>
          <a:prstGeom prst="curvedRightArrow">
            <a:avLst>
              <a:gd name="adj1" fmla="val 22299"/>
              <a:gd name="adj2" fmla="val 51328"/>
              <a:gd name="adj3" fmla="val 4178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3073499-1030-5006-61ED-0D34B52A1792}"/>
              </a:ext>
            </a:extLst>
          </p:cNvPr>
          <p:cNvSpPr/>
          <p:nvPr/>
        </p:nvSpPr>
        <p:spPr>
          <a:xfrm>
            <a:off x="8812918" y="3363135"/>
            <a:ext cx="2930483" cy="298852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ECC6081-09A8-C3DF-BEC7-6D7999AF802E}"/>
              </a:ext>
            </a:extLst>
          </p:cNvPr>
          <p:cNvSpPr txBox="1"/>
          <p:nvPr/>
        </p:nvSpPr>
        <p:spPr>
          <a:xfrm>
            <a:off x="8760492" y="4139739"/>
            <a:ext cx="31015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Body segment tracking 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For self-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collision</a:t>
            </a:r>
            <a:endParaRPr lang="en-US" sz="2400" dirty="0">
              <a:solidFill>
                <a:schemeClr val="bg1"/>
              </a:solidFill>
              <a:latin typeface="Consolas" panose="020B0609020204030204" pitchFamily="49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990F7CE-9095-C856-941A-B39B8F480997}"/>
              </a:ext>
            </a:extLst>
          </p:cNvPr>
          <p:cNvSpPr txBox="1"/>
          <p:nvPr/>
        </p:nvSpPr>
        <p:spPr>
          <a:xfrm rot="16200000">
            <a:off x="9825027" y="2159035"/>
            <a:ext cx="68579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Demo screenshot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E5A30C-EF81-442D-B42D-A8B14D3FBB38}"/>
              </a:ext>
            </a:extLst>
          </p:cNvPr>
          <p:cNvSpPr txBox="1"/>
          <p:nvPr/>
        </p:nvSpPr>
        <p:spPr>
          <a:xfrm>
            <a:off x="7626998" y="6383967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2029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90D48-3F39-F8D5-4A8B-E62CE740D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6A6700FD-1FB5-AA4D-4A1A-0C97B3B4FE0F}"/>
              </a:ext>
            </a:extLst>
          </p:cNvPr>
          <p:cNvSpPr/>
          <p:nvPr/>
        </p:nvSpPr>
        <p:spPr>
          <a:xfrm>
            <a:off x="9209713" y="138111"/>
            <a:ext cx="2930483" cy="298852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334D112-2F81-B14B-3B9E-B48623862C64}"/>
              </a:ext>
            </a:extLst>
          </p:cNvPr>
          <p:cNvSpPr/>
          <p:nvPr/>
        </p:nvSpPr>
        <p:spPr>
          <a:xfrm>
            <a:off x="9248566" y="123600"/>
            <a:ext cx="2930483" cy="298852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A4C676E-CC0E-215C-D255-48794677BF2D}"/>
              </a:ext>
            </a:extLst>
          </p:cNvPr>
          <p:cNvSpPr/>
          <p:nvPr/>
        </p:nvSpPr>
        <p:spPr>
          <a:xfrm>
            <a:off x="9235615" y="135747"/>
            <a:ext cx="2930483" cy="298852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Curved Right 18">
            <a:extLst>
              <a:ext uri="{FF2B5EF4-FFF2-40B4-BE49-F238E27FC236}">
                <a16:creationId xmlns:a16="http://schemas.microsoft.com/office/drawing/2014/main" id="{2B76E212-2BC9-C57C-284C-CDC1EB3C941F}"/>
              </a:ext>
            </a:extLst>
          </p:cNvPr>
          <p:cNvSpPr/>
          <p:nvPr/>
        </p:nvSpPr>
        <p:spPr>
          <a:xfrm rot="3560204">
            <a:off x="6449666" y="-256060"/>
            <a:ext cx="2510376" cy="3245858"/>
          </a:xfrm>
          <a:prstGeom prst="curvedRightArrow">
            <a:avLst>
              <a:gd name="adj1" fmla="val 22299"/>
              <a:gd name="adj2" fmla="val 51328"/>
              <a:gd name="adj3" fmla="val 4178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018D73-C759-36AA-ECBF-DD3008B36AB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058" t="10177" r="5815" b="12935"/>
          <a:stretch>
            <a:fillRect/>
          </a:stretch>
        </p:blipFill>
        <p:spPr>
          <a:xfrm>
            <a:off x="0" y="7415966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6A9101-8BE1-F228-873F-B8E0A4F6978A}"/>
              </a:ext>
            </a:extLst>
          </p:cNvPr>
          <p:cNvSpPr txBox="1"/>
          <p:nvPr/>
        </p:nvSpPr>
        <p:spPr>
          <a:xfrm rot="16200000">
            <a:off x="-1797399" y="2966946"/>
            <a:ext cx="68579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Challenges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E0316-A089-B760-BDBA-8477570741A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019" y="105421"/>
            <a:ext cx="666056" cy="8001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8A60E41-39E6-D377-AA16-D0C76B183A09}"/>
              </a:ext>
            </a:extLst>
          </p:cNvPr>
          <p:cNvSpPr/>
          <p:nvPr/>
        </p:nvSpPr>
        <p:spPr>
          <a:xfrm>
            <a:off x="863514" y="1371600"/>
            <a:ext cx="91440" cy="4114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9EEDB22-0DB9-54E1-5AF1-F60FAD07CEE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1857" y="6094054"/>
            <a:ext cx="1223073" cy="537411"/>
          </a:xfrm>
          <a:prstGeom prst="rect">
            <a:avLst/>
          </a:prstGeom>
        </p:spPr>
      </p:pic>
      <p:sp>
        <p:nvSpPr>
          <p:cNvPr id="2" name="AutoShape 2">
            <a:extLst>
              <a:ext uri="{FF2B5EF4-FFF2-40B4-BE49-F238E27FC236}">
                <a16:creationId xmlns:a16="http://schemas.microsoft.com/office/drawing/2014/main" id="{DE62A3EC-6983-66D3-0F15-3BC0401C3A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791828" cy="2791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2025-07-06 17-17-28">
            <a:hlinkClick r:id="" action="ppaction://media"/>
            <a:extLst>
              <a:ext uri="{FF2B5EF4-FFF2-40B4-BE49-F238E27FC236}">
                <a16:creationId xmlns:a16="http://schemas.microsoft.com/office/drawing/2014/main" id="{4147C9BB-30DA-C237-C5C4-F397E182A93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416992"/>
                </p14:media>
              </p:ext>
            </p:extLst>
          </p:nvPr>
        </p:nvPicPr>
        <p:blipFill>
          <a:blip r:embed="rId8"/>
          <a:srcRect t="1" r="24924" b="19908"/>
          <a:stretch>
            <a:fillRect/>
          </a:stretch>
        </p:blipFill>
        <p:spPr>
          <a:xfrm>
            <a:off x="3755214" y="2509367"/>
            <a:ext cx="4980214" cy="2988526"/>
          </a:xfrm>
          <a:prstGeom prst="rect">
            <a:avLst/>
          </a:prstGeom>
        </p:spPr>
      </p:pic>
      <p:sp>
        <p:nvSpPr>
          <p:cNvPr id="18" name="Arrow: Curved Right 17">
            <a:extLst>
              <a:ext uri="{FF2B5EF4-FFF2-40B4-BE49-F238E27FC236}">
                <a16:creationId xmlns:a16="http://schemas.microsoft.com/office/drawing/2014/main" id="{1E27AB91-CB47-4EBE-B662-965398AEF7A6}"/>
              </a:ext>
            </a:extLst>
          </p:cNvPr>
          <p:cNvSpPr/>
          <p:nvPr/>
        </p:nvSpPr>
        <p:spPr>
          <a:xfrm rot="3560204">
            <a:off x="6449666" y="-243913"/>
            <a:ext cx="2510376" cy="3245858"/>
          </a:xfrm>
          <a:prstGeom prst="curvedRightArrow">
            <a:avLst>
              <a:gd name="adj1" fmla="val 22299"/>
              <a:gd name="adj2" fmla="val 51328"/>
              <a:gd name="adj3" fmla="val 4178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0497690-1459-28D3-52CA-CF4F3E69CF2D}"/>
              </a:ext>
            </a:extLst>
          </p:cNvPr>
          <p:cNvSpPr/>
          <p:nvPr/>
        </p:nvSpPr>
        <p:spPr>
          <a:xfrm>
            <a:off x="9216188" y="133131"/>
            <a:ext cx="2930483" cy="298852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3BB563-B322-E347-5DDA-4EF0D18BF966}"/>
              </a:ext>
            </a:extLst>
          </p:cNvPr>
          <p:cNvSpPr txBox="1"/>
          <p:nvPr/>
        </p:nvSpPr>
        <p:spPr>
          <a:xfrm>
            <a:off x="9381452" y="535985"/>
            <a:ext cx="259995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Smooth input with 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_</a:t>
            </a:r>
            <a:r>
              <a:rPr lang="en-US" sz="3200" dirty="0" err="1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kbhit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() </a:t>
            </a:r>
            <a:r>
              <a:rPr lang="en-US" sz="32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&amp; 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_</a:t>
            </a:r>
            <a:r>
              <a:rPr lang="en-US" sz="3200" dirty="0" err="1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getch</a:t>
            </a:r>
            <a:r>
              <a:rPr lang="en-US" sz="3200" dirty="0">
                <a:solidFill>
                  <a:schemeClr val="bg1"/>
                </a:solidFill>
                <a:latin typeface="Consolas" panose="020B0609020204030204" pitchFamily="49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()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084269E-D360-1851-68AB-F42EEC86CAD3}"/>
              </a:ext>
            </a:extLst>
          </p:cNvPr>
          <p:cNvSpPr txBox="1"/>
          <p:nvPr/>
        </p:nvSpPr>
        <p:spPr>
          <a:xfrm>
            <a:off x="70388" y="6329464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820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842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C290D48-3F39-F8D5-4A8B-E62CE740D9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018D73-C759-36AA-ECBF-DD3008B36A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58" t="10177" r="5815" b="12935"/>
          <a:stretch>
            <a:fillRect/>
          </a:stretch>
        </p:blipFill>
        <p:spPr>
          <a:xfrm>
            <a:off x="0" y="7415966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F6A9101-8BE1-F228-873F-B8E0A4F6978A}"/>
              </a:ext>
            </a:extLst>
          </p:cNvPr>
          <p:cNvSpPr txBox="1"/>
          <p:nvPr/>
        </p:nvSpPr>
        <p:spPr>
          <a:xfrm>
            <a:off x="5025491" y="71299"/>
            <a:ext cx="6857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Next steps</a:t>
            </a:r>
            <a:endParaRPr lang="en-US" sz="44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3E0316-A089-B760-BDBA-8477570741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1225" y="71299"/>
            <a:ext cx="666056" cy="8001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8A60E41-39E6-D377-AA16-D0C76B183A09}"/>
              </a:ext>
            </a:extLst>
          </p:cNvPr>
          <p:cNvSpPr/>
          <p:nvPr/>
        </p:nvSpPr>
        <p:spPr>
          <a:xfrm>
            <a:off x="11883490" y="105421"/>
            <a:ext cx="91440" cy="8229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utoShape 2">
            <a:extLst>
              <a:ext uri="{FF2B5EF4-FFF2-40B4-BE49-F238E27FC236}">
                <a16:creationId xmlns:a16="http://schemas.microsoft.com/office/drawing/2014/main" id="{DE62A3EC-6983-66D3-0F15-3BC0401C3A9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791828" cy="2791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8AF2730-F15F-BC6F-9401-72A7828D31FA}"/>
              </a:ext>
            </a:extLst>
          </p:cNvPr>
          <p:cNvSpPr/>
          <p:nvPr/>
        </p:nvSpPr>
        <p:spPr>
          <a:xfrm>
            <a:off x="8431787" y="2769066"/>
            <a:ext cx="4917493" cy="49336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01A2083-AFC2-2E96-928D-3956EEB759F9}"/>
              </a:ext>
            </a:extLst>
          </p:cNvPr>
          <p:cNvSpPr/>
          <p:nvPr/>
        </p:nvSpPr>
        <p:spPr>
          <a:xfrm>
            <a:off x="-2614548" y="6140846"/>
            <a:ext cx="16815661" cy="947982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A6700FD-1FB5-AA4D-4A1A-0C97B3B4FE0F}"/>
              </a:ext>
            </a:extLst>
          </p:cNvPr>
          <p:cNvSpPr/>
          <p:nvPr/>
        </p:nvSpPr>
        <p:spPr>
          <a:xfrm>
            <a:off x="-965426" y="2547106"/>
            <a:ext cx="4917493" cy="4933641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Curved Right 14">
            <a:extLst>
              <a:ext uri="{FF2B5EF4-FFF2-40B4-BE49-F238E27FC236}">
                <a16:creationId xmlns:a16="http://schemas.microsoft.com/office/drawing/2014/main" id="{7CEB8971-920F-F83A-C299-42B1AB526E9E}"/>
              </a:ext>
            </a:extLst>
          </p:cNvPr>
          <p:cNvSpPr/>
          <p:nvPr/>
        </p:nvSpPr>
        <p:spPr>
          <a:xfrm rot="7383992">
            <a:off x="1633942" y="655310"/>
            <a:ext cx="2510376" cy="3245858"/>
          </a:xfrm>
          <a:prstGeom prst="curvedRightArrow">
            <a:avLst>
              <a:gd name="adj1" fmla="val 22299"/>
              <a:gd name="adj2" fmla="val 51328"/>
              <a:gd name="adj3" fmla="val 4178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012E073-4920-0FFE-A97E-CC1F9F116CA9}"/>
              </a:ext>
            </a:extLst>
          </p:cNvPr>
          <p:cNvSpPr/>
          <p:nvPr/>
        </p:nvSpPr>
        <p:spPr>
          <a:xfrm>
            <a:off x="2176697" y="2837578"/>
            <a:ext cx="4493538" cy="454426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Curved Right 16">
            <a:extLst>
              <a:ext uri="{FF2B5EF4-FFF2-40B4-BE49-F238E27FC236}">
                <a16:creationId xmlns:a16="http://schemas.microsoft.com/office/drawing/2014/main" id="{8ED5014A-A39E-FE5F-DE15-B35BD0CFFB4A}"/>
              </a:ext>
            </a:extLst>
          </p:cNvPr>
          <p:cNvSpPr/>
          <p:nvPr/>
        </p:nvSpPr>
        <p:spPr>
          <a:xfrm rot="14529796" flipH="1">
            <a:off x="7999976" y="734804"/>
            <a:ext cx="2510376" cy="3245858"/>
          </a:xfrm>
          <a:prstGeom prst="curvedRightArrow">
            <a:avLst>
              <a:gd name="adj1" fmla="val 22299"/>
              <a:gd name="adj2" fmla="val 51328"/>
              <a:gd name="adj3" fmla="val 4178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D13D278-6860-FAD8-33EB-134D7CFA8788}"/>
              </a:ext>
            </a:extLst>
          </p:cNvPr>
          <p:cNvSpPr/>
          <p:nvPr/>
        </p:nvSpPr>
        <p:spPr>
          <a:xfrm>
            <a:off x="6012375" y="3363186"/>
            <a:ext cx="3878528" cy="4125076"/>
          </a:xfrm>
          <a:prstGeom prst="ellipse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3BB563-B322-E347-5DDA-4EF0D18BF966}"/>
              </a:ext>
            </a:extLst>
          </p:cNvPr>
          <p:cNvSpPr txBox="1"/>
          <p:nvPr/>
        </p:nvSpPr>
        <p:spPr>
          <a:xfrm>
            <a:off x="6640748" y="4640894"/>
            <a:ext cx="25999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Finalize self-collision</a:t>
            </a:r>
            <a:endParaRPr lang="en-US" sz="3200" dirty="0">
              <a:solidFill>
                <a:schemeClr val="bg1"/>
              </a:solidFill>
              <a:latin typeface="Consolas" panose="020B0609020204030204" pitchFamily="49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F4D57CE-8C8C-A3D2-9510-9993C43AF433}"/>
              </a:ext>
            </a:extLst>
          </p:cNvPr>
          <p:cNvSpPr txBox="1"/>
          <p:nvPr/>
        </p:nvSpPr>
        <p:spPr>
          <a:xfrm>
            <a:off x="3193330" y="4451057"/>
            <a:ext cx="25999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Grow snake on food</a:t>
            </a:r>
            <a:endParaRPr lang="en-US" sz="3200" dirty="0">
              <a:solidFill>
                <a:schemeClr val="bg1"/>
              </a:solidFill>
              <a:latin typeface="Consolas" panose="020B0609020204030204" pitchFamily="49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CCFD66-BBAA-AA12-2501-1B0ADBD7A3C7}"/>
              </a:ext>
            </a:extLst>
          </p:cNvPr>
          <p:cNvSpPr txBox="1"/>
          <p:nvPr/>
        </p:nvSpPr>
        <p:spPr>
          <a:xfrm>
            <a:off x="422036" y="3957125"/>
            <a:ext cx="25999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Implement random food</a:t>
            </a:r>
            <a:endParaRPr lang="en-US" sz="3200" dirty="0">
              <a:solidFill>
                <a:schemeClr val="bg1"/>
              </a:solidFill>
              <a:latin typeface="Consolas" panose="020B0609020204030204" pitchFamily="49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69D565A-8AE5-76F3-058F-34D5EF504E4A}"/>
              </a:ext>
            </a:extLst>
          </p:cNvPr>
          <p:cNvSpPr txBox="1"/>
          <p:nvPr/>
        </p:nvSpPr>
        <p:spPr>
          <a:xfrm>
            <a:off x="9592047" y="4225506"/>
            <a:ext cx="259995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Prepare final report</a:t>
            </a:r>
            <a:endParaRPr lang="en-US" sz="3200" dirty="0">
              <a:solidFill>
                <a:schemeClr val="bg1"/>
              </a:solidFill>
              <a:latin typeface="Consolas" panose="020B0609020204030204" pitchFamily="49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AF10652-256F-F5D7-82AD-95394F45CA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31" y="236765"/>
            <a:ext cx="1223073" cy="53741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3EA90E9D-5341-0D3B-7DA7-A635BC40B808}"/>
              </a:ext>
            </a:extLst>
          </p:cNvPr>
          <p:cNvSpPr txBox="1"/>
          <p:nvPr/>
        </p:nvSpPr>
        <p:spPr>
          <a:xfrm>
            <a:off x="8598661" y="6422454"/>
            <a:ext cx="49802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sz="1400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sz="1400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sz="1400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sz="1400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9502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DFA137A-8B37-53AE-5839-95F7C90A92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761" y="810402"/>
            <a:ext cx="4359785" cy="523719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5C0BF14-1395-CCFD-2896-F6EA3290FFD0}"/>
              </a:ext>
            </a:extLst>
          </p:cNvPr>
          <p:cNvSpPr txBox="1"/>
          <p:nvPr/>
        </p:nvSpPr>
        <p:spPr>
          <a:xfrm>
            <a:off x="5365427" y="690166"/>
            <a:ext cx="6423547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Thank you</a:t>
            </a:r>
            <a:endParaRPr lang="en-US" sz="138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8F47AD-9783-D2DA-3B1F-1D10633133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3164" y="5359222"/>
            <a:ext cx="1223073" cy="53741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0910088-1ECC-DC2A-3419-6DC2C9D62D8D}"/>
              </a:ext>
            </a:extLst>
          </p:cNvPr>
          <p:cNvSpPr/>
          <p:nvPr/>
        </p:nvSpPr>
        <p:spPr>
          <a:xfrm rot="16200000">
            <a:off x="8522486" y="2236488"/>
            <a:ext cx="109427" cy="57580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E8B031-1C1D-D2B6-A62A-6D1E2CC8109E}"/>
              </a:ext>
            </a:extLst>
          </p:cNvPr>
          <p:cNvSpPr txBox="1"/>
          <p:nvPr/>
        </p:nvSpPr>
        <p:spPr>
          <a:xfrm>
            <a:off x="5698162" y="5418515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3878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34FC3E1-754B-08BA-D83F-490C13335F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405" y="132941"/>
            <a:ext cx="666056" cy="8001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06070D-B559-0145-BF1F-460F8E542C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4522" y="132941"/>
            <a:ext cx="1223073" cy="53741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9F1B8C-E4D5-9EE3-1AB5-283125C8EC68}"/>
              </a:ext>
            </a:extLst>
          </p:cNvPr>
          <p:cNvSpPr txBox="1"/>
          <p:nvPr/>
        </p:nvSpPr>
        <p:spPr>
          <a:xfrm>
            <a:off x="12615621" y="1536174"/>
            <a:ext cx="46959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WHAT IS A SNAKE GAME</a:t>
            </a:r>
            <a:r>
              <a:rPr lang="en-US" sz="80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9620631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CA5576-4BB8-C9F3-E4D3-58F3DD9FFF50}"/>
              </a:ext>
            </a:extLst>
          </p:cNvPr>
          <p:cNvSpPr txBox="1"/>
          <p:nvPr/>
        </p:nvSpPr>
        <p:spPr>
          <a:xfrm>
            <a:off x="681925" y="1426530"/>
            <a:ext cx="469598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WHAT IS A SNAKE GAME</a:t>
            </a:r>
            <a:r>
              <a:rPr lang="en-US" sz="80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1B0B1F-1C85-5D05-D5E4-BCF8591C169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9876" y="133350"/>
            <a:ext cx="666056" cy="8001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9B6CB41-E4A7-49A6-8B7B-BA27A9C65BD7}"/>
              </a:ext>
            </a:extLst>
          </p:cNvPr>
          <p:cNvSpPr/>
          <p:nvPr/>
        </p:nvSpPr>
        <p:spPr>
          <a:xfrm>
            <a:off x="385011" y="1556371"/>
            <a:ext cx="213036" cy="37856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BF91B7C1-6297-9389-584E-93259BB4A9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8" y="159204"/>
            <a:ext cx="1223073" cy="5374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98FEF5-B514-582F-ECFD-9739E458AE7C}"/>
              </a:ext>
            </a:extLst>
          </p:cNvPr>
          <p:cNvSpPr txBox="1"/>
          <p:nvPr/>
        </p:nvSpPr>
        <p:spPr>
          <a:xfrm>
            <a:off x="-4924656" y="3999024"/>
            <a:ext cx="46959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Control a snake to eat food and avoid crashes.</a:t>
            </a:r>
            <a:endParaRPr lang="en-US" sz="40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D2AEE7-E62F-0E6F-3D30-B97EA0169FB0}"/>
              </a:ext>
            </a:extLst>
          </p:cNvPr>
          <p:cNvSpPr txBox="1"/>
          <p:nvPr/>
        </p:nvSpPr>
        <p:spPr>
          <a:xfrm>
            <a:off x="70388" y="6329464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53912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D86134-7F3C-628A-CF80-93D3416684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CADD9985-7385-071D-1A9A-B2D5A9EC664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899" t="12662" r="14405" b="19251"/>
          <a:stretch>
            <a:fillRect/>
          </a:stretch>
        </p:blipFill>
        <p:spPr>
          <a:xfrm flipH="1">
            <a:off x="-2" y="0"/>
            <a:ext cx="12192002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D9110B3-EA9C-90EE-516F-56EAEFD2AB6E}"/>
              </a:ext>
            </a:extLst>
          </p:cNvPr>
          <p:cNvSpPr txBox="1"/>
          <p:nvPr/>
        </p:nvSpPr>
        <p:spPr>
          <a:xfrm>
            <a:off x="7155049" y="3721388"/>
            <a:ext cx="469598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Control a snake to eat food and avoid crashes.</a:t>
            </a:r>
            <a:endParaRPr lang="en-US" sz="40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580865-7E46-CA0C-70B7-BD160DA8EE20}"/>
              </a:ext>
            </a:extLst>
          </p:cNvPr>
          <p:cNvSpPr txBox="1"/>
          <p:nvPr/>
        </p:nvSpPr>
        <p:spPr>
          <a:xfrm>
            <a:off x="340961" y="430519"/>
            <a:ext cx="1151007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66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WHAT IS A SNAKE </a:t>
            </a:r>
          </a:p>
          <a:p>
            <a:pPr algn="r"/>
            <a:r>
              <a:rPr lang="en-US" sz="66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GAME</a:t>
            </a:r>
            <a:r>
              <a:rPr lang="en-US" sz="66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?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F9109A0-E1D4-D522-64DA-E58A820099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78" y="150784"/>
            <a:ext cx="666056" cy="8001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3EB89EA-3426-F6C8-9CB9-FD2C89C7D4B4}"/>
              </a:ext>
            </a:extLst>
          </p:cNvPr>
          <p:cNvSpPr/>
          <p:nvPr/>
        </p:nvSpPr>
        <p:spPr>
          <a:xfrm>
            <a:off x="6999954" y="3844455"/>
            <a:ext cx="91440" cy="183142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8D5EA123-D1A5-E172-57EF-557053DAB9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78" y="6169805"/>
            <a:ext cx="1223073" cy="5374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6BD3BC7-48DF-C6EF-8592-5EC379FE2B29}"/>
              </a:ext>
            </a:extLst>
          </p:cNvPr>
          <p:cNvSpPr txBox="1"/>
          <p:nvPr/>
        </p:nvSpPr>
        <p:spPr>
          <a:xfrm>
            <a:off x="-3998431" y="3136613"/>
            <a:ext cx="76127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Why we choose it</a:t>
            </a:r>
            <a:endParaRPr lang="en-US" sz="3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431D8E-AAAD-11F2-A6A4-4E52DD830131}"/>
              </a:ext>
            </a:extLst>
          </p:cNvPr>
          <p:cNvSpPr txBox="1"/>
          <p:nvPr/>
        </p:nvSpPr>
        <p:spPr>
          <a:xfrm>
            <a:off x="7571361" y="6365742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96932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E3FB1A-FE20-3097-8B9B-BDBE933692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3238" r="15964" b="15857"/>
          <a:stretch>
            <a:fillRect/>
          </a:stretch>
        </p:blipFill>
        <p:spPr>
          <a:xfrm>
            <a:off x="0" y="7291136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A98A794-4C88-D9D3-BDC5-3269AC8B0F55}"/>
              </a:ext>
            </a:extLst>
          </p:cNvPr>
          <p:cNvSpPr txBox="1"/>
          <p:nvPr/>
        </p:nvSpPr>
        <p:spPr>
          <a:xfrm>
            <a:off x="701906" y="1537424"/>
            <a:ext cx="697423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Why we chose it</a:t>
            </a:r>
            <a:endParaRPr lang="en-US" sz="96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719D8B-AE3D-4D10-D237-C843A1C298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9876" y="133350"/>
            <a:ext cx="666056" cy="8001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986775C-9F84-0F41-AA35-13A7AD2749CF}"/>
              </a:ext>
            </a:extLst>
          </p:cNvPr>
          <p:cNvSpPr/>
          <p:nvPr/>
        </p:nvSpPr>
        <p:spPr>
          <a:xfrm>
            <a:off x="308467" y="1536861"/>
            <a:ext cx="182880" cy="346509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4AE72C2-B7A0-27D6-7CD4-92E2DCB9877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3350"/>
            <a:ext cx="1223073" cy="537411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695D962-6C64-EAE1-3849-FD84FA8F15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7046388"/>
              </p:ext>
            </p:extLst>
          </p:nvPr>
        </p:nvGraphicFramePr>
        <p:xfrm>
          <a:off x="-2431511" y="1782304"/>
          <a:ext cx="1858075" cy="19537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EB2C7F1A-DF1A-C513-811D-5C3B97425323}"/>
              </a:ext>
            </a:extLst>
          </p:cNvPr>
          <p:cNvSpPr txBox="1"/>
          <p:nvPr/>
        </p:nvSpPr>
        <p:spPr>
          <a:xfrm>
            <a:off x="184481" y="6355318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8598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9472B6-733E-41D0-8BEF-3DF7C5A6FE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348" t="12404" r="4338" b="11393"/>
          <a:stretch>
            <a:fillRect/>
          </a:stretch>
        </p:blipFill>
        <p:spPr>
          <a:xfrm>
            <a:off x="0" y="7452097"/>
            <a:ext cx="12192001" cy="6858000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791883E-5128-11E6-3851-8171607B5DB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641788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4664A31-1B09-E281-1443-FD189D8ED4B8}"/>
              </a:ext>
            </a:extLst>
          </p:cNvPr>
          <p:cNvSpPr txBox="1"/>
          <p:nvPr/>
        </p:nvSpPr>
        <p:spPr>
          <a:xfrm>
            <a:off x="529386" y="72189"/>
            <a:ext cx="115984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Why we chose it</a:t>
            </a:r>
            <a:r>
              <a:rPr lang="en-US" sz="5400" dirty="0">
                <a:solidFill>
                  <a:schemeClr val="bg1"/>
                </a:solidFill>
                <a:latin typeface="The Bold Font" pitchFamily="50" charset="0"/>
                <a:ea typeface="Premier League" panose="02000500000000000000" pitchFamily="2" charset="-128"/>
                <a:cs typeface="Premier League" panose="02000500000000000000" pitchFamily="2" charset="-128"/>
              </a:rPr>
              <a:t>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7D2535-56E6-CE3E-A2E2-AFE6277936B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452" y="5738283"/>
            <a:ext cx="666056" cy="8001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93CA0A8-A707-59D3-1E5D-32A6F90FB654}"/>
              </a:ext>
            </a:extLst>
          </p:cNvPr>
          <p:cNvSpPr/>
          <p:nvPr/>
        </p:nvSpPr>
        <p:spPr>
          <a:xfrm>
            <a:off x="208544" y="168443"/>
            <a:ext cx="144383" cy="9233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2703BCA-A445-3DE9-33B7-D4604B3E42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8927" y="182255"/>
            <a:ext cx="1223073" cy="537411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C2E724D7-1A90-5E2C-9A4B-40F37856F40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8978810"/>
              </p:ext>
            </p:extLst>
          </p:nvPr>
        </p:nvGraphicFramePr>
        <p:xfrm>
          <a:off x="12546283" y="1394847"/>
          <a:ext cx="1960131" cy="2402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BEF6C549-D4A8-FEA1-F587-CD8780662194}"/>
              </a:ext>
            </a:extLst>
          </p:cNvPr>
          <p:cNvSpPr txBox="1"/>
          <p:nvPr/>
        </p:nvSpPr>
        <p:spPr>
          <a:xfrm>
            <a:off x="7566069" y="6306413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95369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19B8D6-96F2-453C-14E0-AD0BBF73EEA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104" t="11970" r="6998" b="13864"/>
          <a:stretch>
            <a:fillRect/>
          </a:stretch>
        </p:blipFill>
        <p:spPr>
          <a:xfrm>
            <a:off x="0" y="7353501"/>
            <a:ext cx="12192000" cy="6858001"/>
          </a:xfrm>
          <a:prstGeom prst="rect">
            <a:avLst/>
          </a:prstGeom>
        </p:spPr>
      </p:pic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8DFBA95-6C6F-513B-D8B2-A4FC726C86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67126800"/>
              </p:ext>
            </p:extLst>
          </p:nvPr>
        </p:nvGraphicFramePr>
        <p:xfrm>
          <a:off x="2652292" y="-23027"/>
          <a:ext cx="9149355" cy="65955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E6ECE91-4846-2051-DD5C-25942E5EA9A7}"/>
              </a:ext>
            </a:extLst>
          </p:cNvPr>
          <p:cNvSpPr txBox="1"/>
          <p:nvPr/>
        </p:nvSpPr>
        <p:spPr>
          <a:xfrm rot="16200000">
            <a:off x="-621559" y="2853068"/>
            <a:ext cx="69742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OBJECTIVES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A8D8D6-F3F7-96D3-FC10-7F0CB42B80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9876" y="133350"/>
            <a:ext cx="666056" cy="8001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B2E8D37-2916-2096-A58B-F8FC47AD3110}"/>
              </a:ext>
            </a:extLst>
          </p:cNvPr>
          <p:cNvSpPr/>
          <p:nvPr/>
        </p:nvSpPr>
        <p:spPr>
          <a:xfrm>
            <a:off x="2277972" y="1155029"/>
            <a:ext cx="91440" cy="46634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8335586-1C69-AAA2-959C-A51D4CD50C4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7" y="133350"/>
            <a:ext cx="1223073" cy="537411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5468B48-4F9B-4CAA-70C7-E38A660C5A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1254265"/>
              </p:ext>
            </p:extLst>
          </p:nvPr>
        </p:nvGraphicFramePr>
        <p:xfrm>
          <a:off x="296966" y="4971475"/>
          <a:ext cx="1140593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5AADA2D-E51F-26DD-7688-6F97CA86670B}"/>
              </a:ext>
            </a:extLst>
          </p:cNvPr>
          <p:cNvSpPr txBox="1"/>
          <p:nvPr/>
        </p:nvSpPr>
        <p:spPr>
          <a:xfrm>
            <a:off x="0" y="6665495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System Architecture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59E566-8F0A-40F8-7A97-CA7AA207D40B}"/>
              </a:ext>
            </a:extLst>
          </p:cNvPr>
          <p:cNvSpPr txBox="1"/>
          <p:nvPr/>
        </p:nvSpPr>
        <p:spPr>
          <a:xfrm>
            <a:off x="58107" y="6355318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71759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4564B7-F491-A2FD-9036-5A7A4F95FB4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58" t="10177" r="5815" b="12935"/>
          <a:stretch>
            <a:fillRect/>
          </a:stretch>
        </p:blipFill>
        <p:spPr>
          <a:xfrm>
            <a:off x="0" y="7361098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EAFA9F1-A365-C8F5-A96C-B14B50460142}"/>
              </a:ext>
            </a:extLst>
          </p:cNvPr>
          <p:cNvSpPr txBox="1"/>
          <p:nvPr/>
        </p:nvSpPr>
        <p:spPr>
          <a:xfrm>
            <a:off x="-457197" y="96252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System Architecture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69164A1-613B-675C-F02E-2ABB7C9FF53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374989"/>
              </p:ext>
            </p:extLst>
          </p:nvPr>
        </p:nvGraphicFramePr>
        <p:xfrm>
          <a:off x="288758" y="1205386"/>
          <a:ext cx="11405938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629EB26A-A613-AD6D-690D-B29712D7BF14}"/>
              </a:ext>
            </a:extLst>
          </p:cNvPr>
          <p:cNvSpPr/>
          <p:nvPr/>
        </p:nvSpPr>
        <p:spPr>
          <a:xfrm>
            <a:off x="11734803" y="312821"/>
            <a:ext cx="168439" cy="8925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A8C67FC-0463-C7CD-EE88-1D6512EA7B9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78" y="150784"/>
            <a:ext cx="666056" cy="8001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E6CB051-8656-2253-8B0D-C548BBC0C54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39355"/>
            <a:ext cx="1223073" cy="5374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426E9A-7F96-C6C8-DAA1-FD266E6D3C1A}"/>
              </a:ext>
            </a:extLst>
          </p:cNvPr>
          <p:cNvSpPr txBox="1"/>
          <p:nvPr/>
        </p:nvSpPr>
        <p:spPr>
          <a:xfrm>
            <a:off x="7482499" y="6360513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17509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8FA85D9-FC84-6843-8BFA-8239ED3BB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3C83B8-FEA8-1D97-5127-D9C6EE7683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058" t="10177" r="5815" b="12935"/>
          <a:stretch>
            <a:fillRect/>
          </a:stretch>
        </p:blipFill>
        <p:spPr>
          <a:xfrm>
            <a:off x="16042" y="7079626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052716C-9021-02B1-A099-327FB57D3AFE}"/>
              </a:ext>
            </a:extLst>
          </p:cNvPr>
          <p:cNvSpPr txBox="1"/>
          <p:nvPr/>
        </p:nvSpPr>
        <p:spPr>
          <a:xfrm>
            <a:off x="-1828799" y="72189"/>
            <a:ext cx="12192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System Architecture</a:t>
            </a:r>
            <a:endParaRPr lang="en-US" sz="72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38070D7-638D-48FF-AE8D-F717DEDD2C77}"/>
              </a:ext>
            </a:extLst>
          </p:cNvPr>
          <p:cNvSpPr/>
          <p:nvPr/>
        </p:nvSpPr>
        <p:spPr>
          <a:xfrm>
            <a:off x="376985" y="312821"/>
            <a:ext cx="168439" cy="8925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E63950E2-1336-C0A9-D287-811CD819AC9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883787"/>
              </p:ext>
            </p:extLst>
          </p:nvPr>
        </p:nvGraphicFramePr>
        <p:xfrm>
          <a:off x="4053305" y="97634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20D10A52-1545-FB0F-2A0A-A7E3C19609D3}"/>
              </a:ext>
            </a:extLst>
          </p:cNvPr>
          <p:cNvSpPr txBox="1"/>
          <p:nvPr/>
        </p:nvSpPr>
        <p:spPr>
          <a:xfrm rot="16200000">
            <a:off x="-1593886" y="3855802"/>
            <a:ext cx="493071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Premier League" panose="02000500000000000000" pitchFamily="2" charset="-128"/>
                <a:ea typeface="Premier League" panose="02000500000000000000" pitchFamily="2" charset="-128"/>
                <a:cs typeface="Premier League" panose="02000500000000000000" pitchFamily="2" charset="-128"/>
              </a:rPr>
              <a:t>Key structs</a:t>
            </a:r>
            <a:endParaRPr lang="en-US" sz="4800" dirty="0">
              <a:solidFill>
                <a:schemeClr val="bg1"/>
              </a:solidFill>
              <a:latin typeface="The Bold Font" pitchFamily="50" charset="0"/>
              <a:ea typeface="Premier League" panose="02000500000000000000" pitchFamily="2" charset="-128"/>
              <a:cs typeface="Premier League" panose="02000500000000000000" pitchFamily="2" charset="-12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6C8CEFD-11EE-6222-B938-F73291E87A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2902" y="6012002"/>
            <a:ext cx="666056" cy="8001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D1B60FB-6CEE-78D9-1D4D-41B7BE0097D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829" y="6199248"/>
            <a:ext cx="1223073" cy="537411"/>
          </a:xfrm>
          <a:prstGeom prst="rect">
            <a:avLst/>
          </a:prstGeo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DC5E6933-CD90-7C7F-897A-FB4AEA1652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4877768"/>
              </p:ext>
            </p:extLst>
          </p:nvPr>
        </p:nvGraphicFramePr>
        <p:xfrm>
          <a:off x="-8891446" y="780581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FA16C62-9A7F-5CFE-7666-3988F59E2D7D}"/>
              </a:ext>
            </a:extLst>
          </p:cNvPr>
          <p:cNvSpPr txBox="1"/>
          <p:nvPr/>
        </p:nvSpPr>
        <p:spPr>
          <a:xfrm>
            <a:off x="247783" y="6426357"/>
            <a:ext cx="4980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Raonok,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labib</a:t>
            </a:r>
            <a:r>
              <a:rPr lang="en-US" dirty="0">
                <a:solidFill>
                  <a:schemeClr val="bg1"/>
                </a:solidFill>
                <a:latin typeface="The Bold Font" pitchFamily="50" charset="0"/>
              </a:rPr>
              <a:t>, Tanvir, Tahsin, </a:t>
            </a:r>
            <a:r>
              <a:rPr lang="en-US" dirty="0" err="1">
                <a:solidFill>
                  <a:schemeClr val="bg1"/>
                </a:solidFill>
                <a:latin typeface="The Bold Font" pitchFamily="50" charset="0"/>
              </a:rPr>
              <a:t>mehebub</a:t>
            </a:r>
            <a:endParaRPr lang="en-US" dirty="0">
              <a:solidFill>
                <a:schemeClr val="bg1"/>
              </a:solidFill>
              <a:latin typeface="The Bold Fon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445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</TotalTime>
  <Words>362</Words>
  <Application>Microsoft Office PowerPoint</Application>
  <PresentationFormat>Widescreen</PresentationFormat>
  <Paragraphs>90</Paragraphs>
  <Slides>17</Slides>
  <Notes>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Raonok Matabber</dc:creator>
  <cp:lastModifiedBy>Raonok Matabber</cp:lastModifiedBy>
  <cp:revision>16</cp:revision>
  <dcterms:created xsi:type="dcterms:W3CDTF">2025-07-06T02:13:27Z</dcterms:created>
  <dcterms:modified xsi:type="dcterms:W3CDTF">2025-07-07T05:05:23Z</dcterms:modified>
</cp:coreProperties>
</file>

<file path=docProps/thumbnail.jpeg>
</file>